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Lst>
  <p:notesMasterIdLst>
    <p:notesMasterId r:id="rId11"/>
  </p:notesMasterIdLst>
  <p:handoutMasterIdLst>
    <p:handoutMasterId r:id="rId12"/>
  </p:handoutMasterIdLst>
  <p:sldIdLst>
    <p:sldId id="257" r:id="rId6"/>
    <p:sldId id="258" r:id="rId7"/>
    <p:sldId id="260" r:id="rId8"/>
    <p:sldId id="261" r:id="rId9"/>
    <p:sldId id="262" r:id="rId10"/>
  </p:sldIdLst>
  <p:sldSz cx="9144000" cy="5143500" type="screen16x9"/>
  <p:notesSz cx="7099300" cy="1023461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3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057"/>
    <a:srgbClr val="0CC6DE"/>
    <a:srgbClr val="1C1E1C"/>
    <a:srgbClr val="FADC42"/>
    <a:srgbClr val="1D1F20"/>
    <a:srgbClr val="141313"/>
    <a:srgbClr val="0B0A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52" d="100"/>
          <a:sy n="152" d="100"/>
        </p:scale>
        <p:origin x="480" y="108"/>
      </p:cViewPr>
      <p:guideLst>
        <p:guide orient="horz" pos="1733"/>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5770741-A3E9-DB49-AFC9-169CE7E9AA0C}" type="datetimeFigureOut">
              <a:rPr lang="sv-SE" smtClean="0"/>
              <a:t>2023-02-13</a:t>
            </a:fld>
            <a:endParaRPr lang="sv-SE"/>
          </a:p>
        </p:txBody>
      </p:sp>
      <p:sp>
        <p:nvSpPr>
          <p:cNvPr id="4" name="Platshållare för sidfo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5" name="Platshållare för bild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3A29D50-CAF8-1644-B088-404F0E383AF7}" type="slidenum">
              <a:rPr lang="sv-SE" smtClean="0"/>
              <a:t>‹#›</a:t>
            </a:fld>
            <a:endParaRPr lang="sv-SE"/>
          </a:p>
        </p:txBody>
      </p:sp>
    </p:spTree>
    <p:extLst>
      <p:ext uri="{BB962C8B-B14F-4D97-AF65-F5344CB8AC3E}">
        <p14:creationId xmlns:p14="http://schemas.microsoft.com/office/powerpoint/2010/main" val="1229403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145D25B-BAE8-F441-AAF0-0D74C9F747AB}" type="datetimeFigureOut">
              <a:rPr lang="sv-SE" smtClean="0"/>
              <a:t>2023-02-13</a:t>
            </a:fld>
            <a:endParaRPr lang="sv-SE"/>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FEDF18F-DF6C-8441-AA3A-362F5CDF0372}" type="slidenum">
              <a:rPr lang="sv-SE" smtClean="0"/>
              <a:t>‹#›</a:t>
            </a:fld>
            <a:endParaRPr lang="sv-SE"/>
          </a:p>
        </p:txBody>
      </p:sp>
    </p:spTree>
    <p:extLst>
      <p:ext uri="{BB962C8B-B14F-4D97-AF65-F5344CB8AC3E}">
        <p14:creationId xmlns:p14="http://schemas.microsoft.com/office/powerpoint/2010/main" val="63687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p:cNvSpPr>
            <a:spLocks noGrp="1" noRot="1" noChangeAspect="1" noTextEdit="1"/>
          </p:cNvSpPr>
          <p:nvPr>
            <p:ph type="sldImg"/>
          </p:nvPr>
        </p:nvSpPr>
        <p:spPr>
          <a:ln/>
        </p:spPr>
      </p:sp>
      <p:sp>
        <p:nvSpPr>
          <p:cNvPr id="1843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latin typeface="Arial" charset="0"/>
                <a:ea typeface="ＭＳ Ｐゴシック" pitchFamily="34" charset="-128"/>
              </a:rPr>
              <a:t>Målbilden, som Rickard presenterat tidigare innebär att FMV ska leverera ett sammanhållet, konfigurationslett BMS till FM men även att se till att man har en ensad bild över vad BMS är både inåt och utåt</a:t>
            </a:r>
          </a:p>
          <a:p>
            <a:endParaRPr lang="sv-SE" altLang="sv-SE">
              <a:latin typeface="Arial" charset="0"/>
              <a:ea typeface="ＭＳ Ｐゴシック" pitchFamily="34" charset="-128"/>
            </a:endParaRPr>
          </a:p>
          <a:p>
            <a:r>
              <a:rPr lang="sv-SE" altLang="sv-SE">
                <a:latin typeface="Arial" charset="0"/>
                <a:ea typeface="ＭＳ Ｐゴシック" pitchFamily="34" charset="-128"/>
              </a:rPr>
              <a:t>Huvudarbetet kommer fortf. Ske inom respektive projekt för det är där resurserna finns och själva produktionen sker</a:t>
            </a:r>
          </a:p>
          <a:p>
            <a:r>
              <a:rPr lang="sv-SE" altLang="sv-SE">
                <a:latin typeface="Arial" charset="0"/>
                <a:ea typeface="ＭＳ Ｐゴシック" pitchFamily="34" charset="-128"/>
              </a:rPr>
              <a:t>Fokus för detta projekt är att stödja och styra i samordningsfrågor för att få helheten att hänga ihop men även att se till så att vi har EN Gemensam bild över BMS</a:t>
            </a:r>
          </a:p>
        </p:txBody>
      </p:sp>
      <p:sp>
        <p:nvSpPr>
          <p:cNvPr id="1843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296" eaLnBrk="0" hangingPunct="0">
              <a:spcBef>
                <a:spcPct val="30000"/>
              </a:spcBef>
              <a:defRPr sz="1200">
                <a:solidFill>
                  <a:schemeClr val="tx1"/>
                </a:solidFill>
                <a:latin typeface="Arial" charset="0"/>
                <a:ea typeface="ＭＳ Ｐゴシック" pitchFamily="34" charset="-128"/>
              </a:defRPr>
            </a:lvl1pPr>
            <a:lvl2pPr marL="850715" indent="-327198" defTabSz="1094296" eaLnBrk="0" hangingPunct="0">
              <a:spcBef>
                <a:spcPct val="30000"/>
              </a:spcBef>
              <a:defRPr sz="1200">
                <a:solidFill>
                  <a:schemeClr val="tx1"/>
                </a:solidFill>
                <a:latin typeface="Arial" charset="0"/>
                <a:ea typeface="ＭＳ Ｐゴシック" pitchFamily="34" charset="-128"/>
              </a:defRPr>
            </a:lvl2pPr>
            <a:lvl3pPr marL="1308793" indent="-261759" defTabSz="1094296" eaLnBrk="0" hangingPunct="0">
              <a:spcBef>
                <a:spcPct val="30000"/>
              </a:spcBef>
              <a:defRPr sz="1200">
                <a:solidFill>
                  <a:schemeClr val="tx1"/>
                </a:solidFill>
                <a:latin typeface="Arial" charset="0"/>
                <a:ea typeface="ＭＳ Ｐゴシック" pitchFamily="34" charset="-128"/>
              </a:defRPr>
            </a:lvl3pPr>
            <a:lvl4pPr marL="1832310" indent="-261759" defTabSz="1094296" eaLnBrk="0" hangingPunct="0">
              <a:spcBef>
                <a:spcPct val="30000"/>
              </a:spcBef>
              <a:defRPr sz="1200">
                <a:solidFill>
                  <a:schemeClr val="tx1"/>
                </a:solidFill>
                <a:latin typeface="Arial" charset="0"/>
                <a:ea typeface="ＭＳ Ｐゴシック" pitchFamily="34" charset="-128"/>
              </a:defRPr>
            </a:lvl4pPr>
            <a:lvl5pPr marL="2355828" indent="-261759" defTabSz="1094296" eaLnBrk="0" hangingPunct="0">
              <a:spcBef>
                <a:spcPct val="30000"/>
              </a:spcBef>
              <a:defRPr sz="1200">
                <a:solidFill>
                  <a:schemeClr val="tx1"/>
                </a:solidFill>
                <a:latin typeface="Arial" charset="0"/>
                <a:ea typeface="ＭＳ Ｐゴシック" pitchFamily="34" charset="-128"/>
              </a:defRPr>
            </a:lvl5pPr>
            <a:lvl6pPr marL="2879345" indent="-261759" defTabSz="1094296" eaLnBrk="0" fontAlgn="base" hangingPunct="0">
              <a:spcBef>
                <a:spcPct val="30000"/>
              </a:spcBef>
              <a:spcAft>
                <a:spcPct val="0"/>
              </a:spcAft>
              <a:defRPr sz="1200">
                <a:solidFill>
                  <a:schemeClr val="tx1"/>
                </a:solidFill>
                <a:latin typeface="Arial" charset="0"/>
                <a:ea typeface="ＭＳ Ｐゴシック" pitchFamily="34" charset="-128"/>
              </a:defRPr>
            </a:lvl6pPr>
            <a:lvl7pPr marL="3402862" indent="-261759" defTabSz="1094296" eaLnBrk="0" fontAlgn="base" hangingPunct="0">
              <a:spcBef>
                <a:spcPct val="30000"/>
              </a:spcBef>
              <a:spcAft>
                <a:spcPct val="0"/>
              </a:spcAft>
              <a:defRPr sz="1200">
                <a:solidFill>
                  <a:schemeClr val="tx1"/>
                </a:solidFill>
                <a:latin typeface="Arial" charset="0"/>
                <a:ea typeface="ＭＳ Ｐゴシック" pitchFamily="34" charset="-128"/>
              </a:defRPr>
            </a:lvl7pPr>
            <a:lvl8pPr marL="3926379" indent="-261759" defTabSz="1094296" eaLnBrk="0" fontAlgn="base" hangingPunct="0">
              <a:spcBef>
                <a:spcPct val="30000"/>
              </a:spcBef>
              <a:spcAft>
                <a:spcPct val="0"/>
              </a:spcAft>
              <a:defRPr sz="1200">
                <a:solidFill>
                  <a:schemeClr val="tx1"/>
                </a:solidFill>
                <a:latin typeface="Arial" charset="0"/>
                <a:ea typeface="ＭＳ Ｐゴシック" pitchFamily="34" charset="-128"/>
              </a:defRPr>
            </a:lvl8pPr>
            <a:lvl9pPr marL="4449896" indent="-261759" defTabSz="1094296"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0FE1FC3-AE9F-4D7C-8F20-19FCB3C18543}" type="slidenum">
              <a:rPr lang="sv-SE" altLang="sv-SE" smtClean="0"/>
              <a:pPr eaLnBrk="1" hangingPunct="1">
                <a:spcBef>
                  <a:spcPct val="0"/>
                </a:spcBef>
              </a:pPr>
              <a:t>1</a:t>
            </a:fld>
            <a:endParaRPr lang="sv-SE" altLang="sv-SE"/>
          </a:p>
        </p:txBody>
      </p:sp>
    </p:spTree>
    <p:extLst>
      <p:ext uri="{BB962C8B-B14F-4D97-AF65-F5344CB8AC3E}">
        <p14:creationId xmlns:p14="http://schemas.microsoft.com/office/powerpoint/2010/main" val="3412788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Startbild: Bkgbild, rubrik och logotyp">
    <p:spTree>
      <p:nvGrpSpPr>
        <p:cNvPr id="1" name=""/>
        <p:cNvGrpSpPr/>
        <p:nvPr/>
      </p:nvGrpSpPr>
      <p:grpSpPr>
        <a:xfrm>
          <a:off x="0" y="0"/>
          <a:ext cx="0" cy="0"/>
          <a:chOff x="0" y="0"/>
          <a:chExt cx="0" cy="0"/>
        </a:xfrm>
      </p:grpSpPr>
      <p:pic>
        <p:nvPicPr>
          <p:cNvPr id="2" name="Bildobjekt 1"/>
          <p:cNvPicPr>
            <a:picLocks noChangeAspect="1"/>
          </p:cNvPicPr>
          <p:nvPr userDrawn="1"/>
        </p:nvPicPr>
        <p:blipFill rotWithShape="1">
          <a:blip r:embed="rId2">
            <a:extLst>
              <a:ext uri="{28A0092B-C50C-407E-A947-70E740481C1C}">
                <a14:useLocalDpi xmlns:a14="http://schemas.microsoft.com/office/drawing/2010/main" val="0"/>
              </a:ext>
            </a:extLst>
          </a:blip>
          <a:srcRect l="4055" t="201" b="1"/>
          <a:stretch/>
        </p:blipFill>
        <p:spPr>
          <a:xfrm>
            <a:off x="-36513" y="-41076"/>
            <a:ext cx="9217025" cy="5184576"/>
          </a:xfrm>
          <a:prstGeom prst="rect">
            <a:avLst/>
          </a:prstGeom>
        </p:spPr>
      </p:pic>
      <p:sp>
        <p:nvSpPr>
          <p:cNvPr id="6" name="Rubrik 5"/>
          <p:cNvSpPr>
            <a:spLocks noGrp="1"/>
          </p:cNvSpPr>
          <p:nvPr>
            <p:ph type="title" hasCustomPrompt="1"/>
          </p:nvPr>
        </p:nvSpPr>
        <p:spPr>
          <a:xfrm>
            <a:off x="-29465" y="2320824"/>
            <a:ext cx="9209977" cy="1069705"/>
          </a:xfrm>
          <a:gradFill flip="none" rotWithShape="1">
            <a:gsLst>
              <a:gs pos="100000">
                <a:srgbClr val="1C1E1C"/>
              </a:gs>
              <a:gs pos="0">
                <a:srgbClr val="0B0A0A">
                  <a:alpha val="0"/>
                </a:srgbClr>
              </a:gs>
            </a:gsLst>
            <a:lin ang="0" scaled="1"/>
            <a:tileRect/>
          </a:gradFill>
          <a:ln>
            <a:noFill/>
          </a:ln>
        </p:spPr>
        <p:txBody>
          <a:bodyPr wrap="square" lIns="828000" tIns="176400" rIns="828000" bIns="212400" anchor="ctr" anchorCtr="0">
            <a:spAutoFit/>
          </a:bodyPr>
          <a:lstStyle>
            <a:lvl1pPr marL="0" indent="0" algn="r">
              <a:spcAft>
                <a:spcPts val="0"/>
              </a:spcAft>
              <a:defRPr sz="4400">
                <a:solidFill>
                  <a:schemeClr val="bg1"/>
                </a:solidFill>
              </a:defRPr>
            </a:lvl1pPr>
          </a:lstStyle>
          <a:p>
            <a:r>
              <a:rPr lang="sv-SE" dirty="0">
                <a:solidFill>
                  <a:schemeClr val="bg1"/>
                </a:solidFill>
              </a:rPr>
              <a:t>Rubrik för presentationen</a:t>
            </a:r>
            <a:endParaRPr lang="sv-SE" sz="2400" b="0" dirty="0">
              <a:solidFill>
                <a:schemeClr val="bg1"/>
              </a:solidFill>
            </a:endParaRPr>
          </a:p>
        </p:txBody>
      </p:sp>
      <p:pic>
        <p:nvPicPr>
          <p:cNvPr id="7" name="Bildobjekt 4" descr="FMV-neg.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52397" y="4040823"/>
            <a:ext cx="1735206" cy="804120"/>
          </a:xfrm>
          <a:prstGeom prst="rect">
            <a:avLst/>
          </a:prstGeom>
        </p:spPr>
      </p:pic>
    </p:spTree>
    <p:extLst>
      <p:ext uri="{BB962C8B-B14F-4D97-AF65-F5344CB8AC3E}">
        <p14:creationId xmlns:p14="http://schemas.microsoft.com/office/powerpoint/2010/main" val="167246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rt-,slut- och rubrikbild: Bkgfärg (mörkgrå) utan logotyp">
    <p:bg>
      <p:bgPr>
        <a:solidFill>
          <a:srgbClr val="1C1E1C"/>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719999" y="540000"/>
            <a:ext cx="7773125" cy="686820"/>
          </a:xfrm>
        </p:spPr>
        <p:txBody>
          <a:bodyPr anchor="t" anchorCtr="0">
            <a:noAutofit/>
          </a:bodyPr>
          <a:lstStyle>
            <a:lvl1pPr>
              <a:defRPr sz="4400">
                <a:solidFill>
                  <a:srgbClr val="FFFFFF"/>
                </a:solidFill>
              </a:defRPr>
            </a:lvl1pPr>
          </a:lstStyle>
          <a:p>
            <a:r>
              <a:rPr lang="sv-SE" dirty="0"/>
              <a:t>Lägg till rubrik</a:t>
            </a:r>
          </a:p>
        </p:txBody>
      </p:sp>
      <p:sp>
        <p:nvSpPr>
          <p:cNvPr id="8" name="Platshållare för bildnummer 5"/>
          <p:cNvSpPr>
            <a:spLocks noGrp="1"/>
          </p:cNvSpPr>
          <p:nvPr>
            <p:ph type="sldNum" sz="quarter" idx="4"/>
          </p:nvPr>
        </p:nvSpPr>
        <p:spPr>
          <a:xfrm>
            <a:off x="350520" y="4785107"/>
            <a:ext cx="2133600" cy="216000"/>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sv-SE" dirty="0">
                <a:solidFill>
                  <a:schemeClr val="bg1"/>
                </a:solidFill>
              </a:rPr>
              <a:t>Page </a:t>
            </a:r>
            <a:fld id="{346AA032-F20D-492B-B0EA-E91757143A4E}" type="slidenum">
              <a:rPr lang="sv-SE" smtClean="0">
                <a:solidFill>
                  <a:schemeClr val="bg1"/>
                </a:solidFill>
              </a:rPr>
              <a:pPr/>
              <a:t>‹#›</a:t>
            </a:fld>
            <a:endParaRPr lang="sv-SE" dirty="0">
              <a:solidFill>
                <a:schemeClr val="bg1"/>
              </a:solidFill>
            </a:endParaRPr>
          </a:p>
          <a:p>
            <a:fld id="{0AFEB311-5563-4783-B602-7C7698613412}" type="datetimeFigureOut">
              <a:rPr lang="sv-SE" smtClean="0">
                <a:solidFill>
                  <a:schemeClr val="bg1"/>
                </a:solidFill>
              </a:rPr>
              <a:pPr/>
              <a:t>2023-02-13</a:t>
            </a:fld>
            <a:endParaRPr lang="sv-SE" dirty="0">
              <a:solidFill>
                <a:schemeClr val="bg1"/>
              </a:solidFill>
            </a:endParaRPr>
          </a:p>
        </p:txBody>
      </p:sp>
      <p:sp>
        <p:nvSpPr>
          <p:cNvPr id="4" name="Text Placeholder 3"/>
          <p:cNvSpPr>
            <a:spLocks noGrp="1"/>
          </p:cNvSpPr>
          <p:nvPr>
            <p:ph type="body" sz="quarter" idx="10" hasCustomPrompt="1"/>
          </p:nvPr>
        </p:nvSpPr>
        <p:spPr>
          <a:xfrm>
            <a:off x="720000" y="1226820"/>
            <a:ext cx="7773125" cy="338328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Skriv text här</a:t>
            </a:r>
          </a:p>
        </p:txBody>
      </p:sp>
    </p:spTree>
    <p:extLst>
      <p:ext uri="{BB962C8B-B14F-4D97-AF65-F5344CB8AC3E}">
        <p14:creationId xmlns:p14="http://schemas.microsoft.com/office/powerpoint/2010/main" val="226484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tbild m logotyp">
    <p:bg>
      <p:bgPr>
        <a:solidFill>
          <a:srgbClr val="1C1E1C"/>
        </a:solidFill>
        <a:effectLst/>
      </p:bgPr>
    </p:bg>
    <p:spTree>
      <p:nvGrpSpPr>
        <p:cNvPr id="1" name=""/>
        <p:cNvGrpSpPr/>
        <p:nvPr/>
      </p:nvGrpSpPr>
      <p:grpSpPr>
        <a:xfrm>
          <a:off x="0" y="0"/>
          <a:ext cx="0" cy="0"/>
          <a:chOff x="0" y="0"/>
          <a:chExt cx="0" cy="0"/>
        </a:xfrm>
      </p:grpSpPr>
      <p:pic>
        <p:nvPicPr>
          <p:cNvPr id="3" name="Bildobjekt 9" descr="FMV-ne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2397" y="4049290"/>
            <a:ext cx="1735206" cy="804120"/>
          </a:xfrm>
          <a:prstGeom prst="rect">
            <a:avLst/>
          </a:prstGeom>
        </p:spPr>
      </p:pic>
    </p:spTree>
    <p:extLst>
      <p:ext uri="{BB962C8B-B14F-4D97-AF65-F5344CB8AC3E}">
        <p14:creationId xmlns:p14="http://schemas.microsoft.com/office/powerpoint/2010/main" val="248299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tbild m text FMV och logotyp">
    <p:bg>
      <p:bgPr>
        <a:solidFill>
          <a:srgbClr val="1C1E1C"/>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5407" y="3932503"/>
            <a:ext cx="388302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551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m pers.avsändare och logotyp">
    <p:bg>
      <p:bgPr>
        <a:solidFill>
          <a:srgbClr val="1C1E1C"/>
        </a:solidFill>
        <a:effectLst/>
      </p:bgPr>
    </p:bg>
    <p:spTree>
      <p:nvGrpSpPr>
        <p:cNvPr id="1" name=""/>
        <p:cNvGrpSpPr/>
        <p:nvPr/>
      </p:nvGrpSpPr>
      <p:grpSpPr>
        <a:xfrm>
          <a:off x="0" y="0"/>
          <a:ext cx="0" cy="0"/>
          <a:chOff x="0" y="0"/>
          <a:chExt cx="0" cy="0"/>
        </a:xfrm>
      </p:grpSpPr>
      <p:cxnSp>
        <p:nvCxnSpPr>
          <p:cNvPr id="4" name="Rak 3"/>
          <p:cNvCxnSpPr/>
          <p:nvPr userDrawn="1"/>
        </p:nvCxnSpPr>
        <p:spPr>
          <a:xfrm flipH="1" flipV="1">
            <a:off x="6752982" y="4323962"/>
            <a:ext cx="1" cy="2624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4" hasCustomPrompt="1"/>
          </p:nvPr>
        </p:nvSpPr>
        <p:spPr>
          <a:xfrm>
            <a:off x="3852863" y="4283659"/>
            <a:ext cx="2805112" cy="153591"/>
          </a:xfrm>
        </p:spPr>
        <p:txBody>
          <a:bodyPr/>
          <a:lstStyle>
            <a:lvl1pPr marL="0" indent="0" algn="r">
              <a:buNone/>
              <a:defRPr sz="10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074738" indent="0">
              <a:buNone/>
              <a:defRPr>
                <a:solidFill>
                  <a:schemeClr val="bg1"/>
                </a:solidFill>
              </a:defRPr>
            </a:lvl5pPr>
          </a:lstStyle>
          <a:p>
            <a:pPr lvl="0"/>
            <a:r>
              <a:rPr lang="en-US" dirty="0" err="1"/>
              <a:t>Förnamn</a:t>
            </a:r>
            <a:r>
              <a:rPr lang="en-US" dirty="0"/>
              <a:t> </a:t>
            </a:r>
            <a:r>
              <a:rPr lang="en-US" dirty="0" err="1"/>
              <a:t>efternamn</a:t>
            </a:r>
            <a:endParaRPr lang="en-US" dirty="0"/>
          </a:p>
        </p:txBody>
      </p:sp>
      <p:sp>
        <p:nvSpPr>
          <p:cNvPr id="8" name="Text Placeholder 2"/>
          <p:cNvSpPr>
            <a:spLocks noGrp="1"/>
          </p:cNvSpPr>
          <p:nvPr>
            <p:ph type="body" sz="quarter" idx="15" hasCustomPrompt="1"/>
          </p:nvPr>
        </p:nvSpPr>
        <p:spPr>
          <a:xfrm>
            <a:off x="2662238" y="4465960"/>
            <a:ext cx="2805112" cy="153591"/>
          </a:xfrm>
        </p:spPr>
        <p:txBody>
          <a:bodyPr/>
          <a:lstStyle>
            <a:lvl1pPr marL="0" indent="0" algn="r">
              <a:buNone/>
              <a:defRPr sz="8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074738" indent="0">
              <a:buNone/>
              <a:defRPr>
                <a:solidFill>
                  <a:schemeClr val="bg1"/>
                </a:solidFill>
              </a:defRPr>
            </a:lvl5pPr>
          </a:lstStyle>
          <a:p>
            <a:pPr lvl="0"/>
            <a:r>
              <a:rPr lang="en-US" dirty="0"/>
              <a:t>namn.efternamn@fmv.se</a:t>
            </a:r>
          </a:p>
        </p:txBody>
      </p:sp>
      <p:sp>
        <p:nvSpPr>
          <p:cNvPr id="9" name="Text Placeholder 2"/>
          <p:cNvSpPr>
            <a:spLocks noGrp="1"/>
          </p:cNvSpPr>
          <p:nvPr>
            <p:ph type="body" sz="quarter" idx="16" hasCustomPrompt="1"/>
          </p:nvPr>
        </p:nvSpPr>
        <p:spPr>
          <a:xfrm>
            <a:off x="5467351" y="4465472"/>
            <a:ext cx="1190625" cy="153591"/>
          </a:xfrm>
        </p:spPr>
        <p:txBody>
          <a:bodyPr/>
          <a:lstStyle>
            <a:lvl1pPr marL="0" indent="0" algn="r">
              <a:buNone/>
              <a:defRPr sz="8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074738" indent="0">
              <a:buNone/>
              <a:defRPr>
                <a:solidFill>
                  <a:schemeClr val="bg1"/>
                </a:solidFill>
              </a:defRPr>
            </a:lvl5pPr>
          </a:lstStyle>
          <a:p>
            <a:pPr lvl="0"/>
            <a:r>
              <a:rPr lang="en-US" dirty="0" err="1"/>
              <a:t>Telnr</a:t>
            </a:r>
            <a:r>
              <a:rPr lang="en-US" dirty="0"/>
              <a:t>: 000 000  00 00</a:t>
            </a:r>
          </a:p>
        </p:txBody>
      </p:sp>
      <p:pic>
        <p:nvPicPr>
          <p:cNvPr id="7" name="Bildobjekt 9" descr="FMV-ne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2982" y="4042214"/>
            <a:ext cx="1735206" cy="804120"/>
          </a:xfrm>
          <a:prstGeom prst="rect">
            <a:avLst/>
          </a:prstGeom>
        </p:spPr>
      </p:pic>
    </p:spTree>
    <p:extLst>
      <p:ext uri="{BB962C8B-B14F-4D97-AF65-F5344CB8AC3E}">
        <p14:creationId xmlns:p14="http://schemas.microsoft.com/office/powerpoint/2010/main" val="187338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Innehåll: Rubrikbild m sidfo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0" y="1846602"/>
            <a:ext cx="7710898" cy="660150"/>
          </a:xfrm>
        </p:spPr>
        <p:txBody>
          <a:bodyPr/>
          <a:lstStyle>
            <a:lvl1pPr algn="ctr">
              <a:defRPr/>
            </a:lvl1pPr>
          </a:lstStyle>
          <a:p>
            <a:r>
              <a:rPr lang="sv-SE" dirty="0"/>
              <a:t>Lägg till rubrik</a:t>
            </a:r>
          </a:p>
        </p:txBody>
      </p:sp>
    </p:spTree>
    <p:extLst>
      <p:ext uri="{BB962C8B-B14F-4D97-AF65-F5344CB8AC3E}">
        <p14:creationId xmlns:p14="http://schemas.microsoft.com/office/powerpoint/2010/main" val="344728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Rubrik, text (2-spalt) och grafik, m sidfo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1" y="539999"/>
            <a:ext cx="7633359" cy="661500"/>
          </a:xfrm>
        </p:spPr>
        <p:txBody>
          <a:bodyPr>
            <a:noAutofit/>
          </a:bodyPr>
          <a:lstStyle>
            <a:lvl1pPr>
              <a:defRPr sz="4400"/>
            </a:lvl1pPr>
          </a:lstStyle>
          <a:p>
            <a:r>
              <a:rPr lang="sv-SE" dirty="0"/>
              <a:t>Lägg till rubrik</a:t>
            </a:r>
          </a:p>
        </p:txBody>
      </p:sp>
      <p:sp>
        <p:nvSpPr>
          <p:cNvPr id="5" name="Text Placeholder 4"/>
          <p:cNvSpPr>
            <a:spLocks noGrp="1"/>
          </p:cNvSpPr>
          <p:nvPr>
            <p:ph type="body" sz="quarter" idx="10" hasCustomPrompt="1"/>
          </p:nvPr>
        </p:nvSpPr>
        <p:spPr>
          <a:xfrm>
            <a:off x="720725" y="1201342"/>
            <a:ext cx="7632700" cy="3136106"/>
          </a:xfrm>
        </p:spPr>
        <p:txBody>
          <a:bodyPr numCol="2"/>
          <a:lstStyle>
            <a:lvl1pPr marL="0" indent="0">
              <a:buNone/>
              <a:defRPr baseline="0"/>
            </a:lvl1pPr>
          </a:lstStyle>
          <a:p>
            <a:pPr lvl="0"/>
            <a:r>
              <a:rPr lang="sv-SE" dirty="0"/>
              <a:t>Skriv text här två spalt</a:t>
            </a:r>
          </a:p>
        </p:txBody>
      </p:sp>
    </p:spTree>
    <p:extLst>
      <p:ext uri="{BB962C8B-B14F-4D97-AF65-F5344CB8AC3E}">
        <p14:creationId xmlns:p14="http://schemas.microsoft.com/office/powerpoint/2010/main" val="245939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Rubrik, text (1-spalt) och grafik, m sidfot">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720001" y="539999"/>
            <a:ext cx="7633359" cy="661500"/>
          </a:xfrm>
        </p:spPr>
        <p:txBody>
          <a:bodyPr>
            <a:noAutofit/>
          </a:bodyPr>
          <a:lstStyle>
            <a:lvl1pPr>
              <a:defRPr sz="4400"/>
            </a:lvl1pPr>
          </a:lstStyle>
          <a:p>
            <a:r>
              <a:rPr lang="sv-SE" dirty="0"/>
              <a:t>Lägg till rubrik</a:t>
            </a:r>
          </a:p>
        </p:txBody>
      </p:sp>
      <p:sp>
        <p:nvSpPr>
          <p:cNvPr id="6" name="Content Placeholder 5"/>
          <p:cNvSpPr>
            <a:spLocks noGrp="1"/>
          </p:cNvSpPr>
          <p:nvPr>
            <p:ph sz="quarter" idx="10" hasCustomPrompt="1"/>
          </p:nvPr>
        </p:nvSpPr>
        <p:spPr>
          <a:xfrm>
            <a:off x="720725" y="1201341"/>
            <a:ext cx="7632700" cy="3148013"/>
          </a:xfrm>
        </p:spPr>
        <p:txBody>
          <a:bodyPr/>
          <a:lstStyle>
            <a:lvl1pPr marL="0" indent="0">
              <a:buNone/>
              <a:defRPr baseline="0"/>
            </a:lvl1pPr>
          </a:lstStyle>
          <a:p>
            <a:pPr lvl="0"/>
            <a:r>
              <a:rPr lang="sv-SE" dirty="0"/>
              <a:t>Skriv text här en spalt</a:t>
            </a:r>
          </a:p>
        </p:txBody>
      </p:sp>
    </p:spTree>
    <p:extLst>
      <p:ext uri="{BB962C8B-B14F-4D97-AF65-F5344CB8AC3E}">
        <p14:creationId xmlns:p14="http://schemas.microsoft.com/office/powerpoint/2010/main" val="294081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Rubrik, punktlista och grafik, m sidfo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0" y="539999"/>
            <a:ext cx="7632000" cy="661500"/>
          </a:xfrm>
        </p:spPr>
        <p:txBody>
          <a:bodyPr anchor="t" anchorCtr="0">
            <a:noAutofit/>
          </a:bodyPr>
          <a:lstStyle>
            <a:lvl1pPr>
              <a:defRPr sz="4400"/>
            </a:lvl1pPr>
          </a:lstStyle>
          <a:p>
            <a:r>
              <a:rPr lang="sv-SE" dirty="0"/>
              <a:t>Lägg till rubrik</a:t>
            </a:r>
          </a:p>
        </p:txBody>
      </p:sp>
      <p:sp>
        <p:nvSpPr>
          <p:cNvPr id="4" name="Platshållare för text 2"/>
          <p:cNvSpPr>
            <a:spLocks noGrp="1"/>
          </p:cNvSpPr>
          <p:nvPr>
            <p:ph idx="1" hasCustomPrompt="1"/>
          </p:nvPr>
        </p:nvSpPr>
        <p:spPr>
          <a:xfrm>
            <a:off x="720001" y="1200151"/>
            <a:ext cx="7633359" cy="2967989"/>
          </a:xfrm>
          <a:prstGeom prst="rect">
            <a:avLst/>
          </a:prstGeom>
        </p:spPr>
        <p:txBody>
          <a:bodyPr vert="horz" lIns="91440" tIns="45720" rIns="91440" bIns="45720" rtlCol="0">
            <a:noAutofit/>
          </a:bodyPr>
          <a:lstStyle>
            <a:lvl1pPr marL="268288" indent="-269875">
              <a:spcAft>
                <a:spcPts val="600"/>
              </a:spcAft>
              <a:defRPr/>
            </a:lvl1pPr>
            <a:lvl2pPr marL="541338" indent="-276225">
              <a:buFont typeface="Arial" panose="020B0604020202020204" pitchFamily="34" charset="0"/>
              <a:buChar char="•"/>
              <a:defRPr/>
            </a:lvl2pPr>
            <a:lvl3pPr marL="808038" indent="-266700">
              <a:buFont typeface="Arial" panose="020B0604020202020204" pitchFamily="34" charset="0"/>
              <a:buChar char="•"/>
              <a:defRPr/>
            </a:lvl3pPr>
            <a:lvl4pPr>
              <a:defRPr sz="1200"/>
            </a:lvl4pPr>
          </a:lstStyle>
          <a:p>
            <a:pPr lvl="0"/>
            <a:r>
              <a:rPr lang="sv-SE" dirty="0"/>
              <a:t>Nivå 1</a:t>
            </a:r>
          </a:p>
          <a:p>
            <a:pPr lvl="1"/>
            <a:r>
              <a:rPr lang="sv-SE" dirty="0"/>
              <a:t>Nivå 2</a:t>
            </a:r>
          </a:p>
          <a:p>
            <a:pPr lvl="2"/>
            <a:r>
              <a:rPr lang="sv-SE" dirty="0"/>
              <a:t>Nivå 3</a:t>
            </a:r>
          </a:p>
          <a:p>
            <a:pPr lvl="3"/>
            <a:r>
              <a:rPr lang="sv-SE" dirty="0"/>
              <a:t>Nivå 4</a:t>
            </a:r>
          </a:p>
        </p:txBody>
      </p:sp>
      <p:sp>
        <p:nvSpPr>
          <p:cNvPr id="10" name="Platshållare för bildnummer 5"/>
          <p:cNvSpPr>
            <a:spLocks noGrp="1"/>
          </p:cNvSpPr>
          <p:nvPr>
            <p:ph type="sldNum" sz="quarter" idx="4"/>
          </p:nvPr>
        </p:nvSpPr>
        <p:spPr>
          <a:xfrm>
            <a:off x="2858108" y="4785107"/>
            <a:ext cx="2133600" cy="216000"/>
          </a:xfrm>
          <a:prstGeom prst="rect">
            <a:avLst/>
          </a:prstGeom>
        </p:spPr>
        <p:txBody>
          <a:bodyPr vert="horz" lIns="91440" tIns="45720" rIns="91440" bIns="45720" rtlCol="0" anchor="ctr"/>
          <a:lstStyle>
            <a:lvl1pPr algn="ctr">
              <a:defRPr sz="800">
                <a:solidFill>
                  <a:schemeClr val="bg1">
                    <a:lumMod val="65000"/>
                  </a:schemeClr>
                </a:solidFill>
              </a:defRPr>
            </a:lvl1pPr>
          </a:lstStyle>
          <a:p>
            <a:r>
              <a:rPr lang="sv-SE" dirty="0">
                <a:solidFill>
                  <a:schemeClr val="bg1"/>
                </a:solidFill>
              </a:rPr>
              <a:t>Page </a:t>
            </a:r>
            <a:fld id="{346AA032-F20D-492B-B0EA-E91757143A4E}" type="slidenum">
              <a:rPr lang="sv-SE" smtClean="0">
                <a:solidFill>
                  <a:schemeClr val="bg1"/>
                </a:solidFill>
              </a:rPr>
              <a:pPr/>
              <a:t>‹#›</a:t>
            </a:fld>
            <a:endParaRPr lang="sv-SE" dirty="0">
              <a:solidFill>
                <a:schemeClr val="bg1"/>
              </a:solidFill>
            </a:endParaRPr>
          </a:p>
          <a:p>
            <a:fld id="{0AFEB311-5563-4783-B602-7C7698613412}" type="datetimeFigureOut">
              <a:rPr lang="sv-SE" smtClean="0">
                <a:solidFill>
                  <a:schemeClr val="bg1"/>
                </a:solidFill>
              </a:rPr>
              <a:pPr/>
              <a:t>2023-02-13</a:t>
            </a:fld>
            <a:endParaRPr lang="sv-SE" dirty="0">
              <a:solidFill>
                <a:schemeClr val="bg1"/>
              </a:solidFill>
            </a:endParaRPr>
          </a:p>
        </p:txBody>
      </p:sp>
    </p:spTree>
    <p:extLst>
      <p:ext uri="{BB962C8B-B14F-4D97-AF65-F5344CB8AC3E}">
        <p14:creationId xmlns:p14="http://schemas.microsoft.com/office/powerpoint/2010/main" val="66307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Halvsida - rubrik, text och grafik, m sidfo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1" y="543629"/>
            <a:ext cx="3804993" cy="617372"/>
          </a:xfrm>
        </p:spPr>
        <p:txBody>
          <a:bodyPr>
            <a:noAutofit/>
          </a:bodyPr>
          <a:lstStyle>
            <a:lvl1pPr algn="l">
              <a:defRPr sz="3200"/>
            </a:lvl1pPr>
          </a:lstStyle>
          <a:p>
            <a:r>
              <a:rPr lang="sv-SE" dirty="0"/>
              <a:t>Lägg till rubrik</a:t>
            </a:r>
          </a:p>
        </p:txBody>
      </p:sp>
      <p:sp>
        <p:nvSpPr>
          <p:cNvPr id="4" name="Platshållare för innehåll 3"/>
          <p:cNvSpPr>
            <a:spLocks noGrp="1"/>
          </p:cNvSpPr>
          <p:nvPr>
            <p:ph sz="half" idx="2"/>
          </p:nvPr>
        </p:nvSpPr>
        <p:spPr>
          <a:xfrm>
            <a:off x="4851730" y="-13871"/>
            <a:ext cx="4292270" cy="4633137"/>
          </a:xfrm>
        </p:spPr>
        <p:txBody>
          <a:bodyPr anchor="ctr" anchorCtr="0"/>
          <a:lstStyle>
            <a:lvl1pPr algn="ctr">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p:txBody>
      </p:sp>
      <p:sp>
        <p:nvSpPr>
          <p:cNvPr id="10" name="Platshållare för bildnummer 5"/>
          <p:cNvSpPr>
            <a:spLocks noGrp="1"/>
          </p:cNvSpPr>
          <p:nvPr>
            <p:ph type="sldNum" sz="quarter" idx="4"/>
          </p:nvPr>
        </p:nvSpPr>
        <p:spPr>
          <a:xfrm>
            <a:off x="2762740" y="4801435"/>
            <a:ext cx="2133600" cy="216000"/>
          </a:xfrm>
          <a:prstGeom prst="rect">
            <a:avLst/>
          </a:prstGeom>
        </p:spPr>
        <p:txBody>
          <a:bodyPr vert="horz" lIns="91440" tIns="45720" rIns="91440" bIns="45720" rtlCol="0" anchor="ctr"/>
          <a:lstStyle>
            <a:lvl1pPr algn="ctr">
              <a:defRPr sz="800">
                <a:solidFill>
                  <a:schemeClr val="bg1">
                    <a:lumMod val="65000"/>
                  </a:schemeClr>
                </a:solidFill>
              </a:defRPr>
            </a:lvl1pPr>
          </a:lstStyle>
          <a:p>
            <a:r>
              <a:rPr lang="sv-SE" dirty="0">
                <a:solidFill>
                  <a:schemeClr val="bg1"/>
                </a:solidFill>
              </a:rPr>
              <a:t>Page </a:t>
            </a:r>
            <a:fld id="{346AA032-F20D-492B-B0EA-E91757143A4E}" type="slidenum">
              <a:rPr lang="sv-SE" smtClean="0">
                <a:solidFill>
                  <a:schemeClr val="bg1"/>
                </a:solidFill>
              </a:rPr>
              <a:pPr/>
              <a:t>‹#›</a:t>
            </a:fld>
            <a:endParaRPr lang="sv-SE" dirty="0">
              <a:solidFill>
                <a:schemeClr val="bg1"/>
              </a:solidFill>
            </a:endParaRPr>
          </a:p>
          <a:p>
            <a:fld id="{0AFEB311-5563-4783-B602-7C7698613412}" type="datetimeFigureOut">
              <a:rPr lang="sv-SE" smtClean="0">
                <a:solidFill>
                  <a:schemeClr val="bg1"/>
                </a:solidFill>
              </a:rPr>
              <a:pPr/>
              <a:t>2023-02-13</a:t>
            </a:fld>
            <a:endParaRPr lang="sv-SE" dirty="0">
              <a:solidFill>
                <a:schemeClr val="bg1"/>
              </a:solidFill>
            </a:endParaRPr>
          </a:p>
        </p:txBody>
      </p:sp>
      <p:sp>
        <p:nvSpPr>
          <p:cNvPr id="6" name="Content Placeholder 5"/>
          <p:cNvSpPr>
            <a:spLocks noGrp="1"/>
          </p:cNvSpPr>
          <p:nvPr>
            <p:ph sz="quarter" idx="10" hasCustomPrompt="1"/>
          </p:nvPr>
        </p:nvSpPr>
        <p:spPr>
          <a:xfrm>
            <a:off x="720725" y="1160860"/>
            <a:ext cx="3803650" cy="3131344"/>
          </a:xfrm>
        </p:spPr>
        <p:txBody>
          <a:bodyPr/>
          <a:lstStyle>
            <a:lvl1pPr marL="0" indent="0">
              <a:buNone/>
              <a:defRPr baseline="0"/>
            </a:lvl1pPr>
          </a:lstStyle>
          <a:p>
            <a:pPr lvl="0"/>
            <a:r>
              <a:rPr lang="sv-SE" dirty="0"/>
              <a:t>Skriv text här</a:t>
            </a:r>
          </a:p>
        </p:txBody>
      </p:sp>
    </p:spTree>
    <p:extLst>
      <p:ext uri="{BB962C8B-B14F-4D97-AF65-F5344CB8AC3E}">
        <p14:creationId xmlns:p14="http://schemas.microsoft.com/office/powerpoint/2010/main" val="416989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Helsidesbild m sidfot">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1" y="0"/>
            <a:ext cx="9143999" cy="4619700"/>
          </a:xfrm>
        </p:spPr>
        <p:txBody>
          <a:bodyPr anchor="ctr" anchorCtr="0"/>
          <a:lstStyle>
            <a:lvl1pPr marL="0" indent="0" algn="ctr">
              <a:buNone/>
              <a:defRPr sz="1600"/>
            </a:lvl1pPr>
          </a:lstStyle>
          <a:p>
            <a:r>
              <a:rPr lang="sv-SE"/>
              <a:t>Klicka på ikonen för att lägga till en bild</a:t>
            </a:r>
            <a:endParaRPr lang="sv-SE" dirty="0"/>
          </a:p>
        </p:txBody>
      </p:sp>
      <p:sp>
        <p:nvSpPr>
          <p:cNvPr id="9" name="Platshållare för bildnummer 5"/>
          <p:cNvSpPr>
            <a:spLocks noGrp="1"/>
          </p:cNvSpPr>
          <p:nvPr>
            <p:ph type="sldNum" sz="quarter" idx="4"/>
          </p:nvPr>
        </p:nvSpPr>
        <p:spPr>
          <a:xfrm>
            <a:off x="2858108" y="4796261"/>
            <a:ext cx="2133600" cy="216000"/>
          </a:xfrm>
          <a:prstGeom prst="rect">
            <a:avLst/>
          </a:prstGeom>
        </p:spPr>
        <p:txBody>
          <a:bodyPr vert="horz" lIns="91440" tIns="45720" rIns="91440" bIns="45720" rtlCol="0" anchor="ctr"/>
          <a:lstStyle>
            <a:lvl1pPr algn="ctr">
              <a:defRPr sz="800">
                <a:solidFill>
                  <a:schemeClr val="bg1">
                    <a:lumMod val="65000"/>
                  </a:schemeClr>
                </a:solidFill>
              </a:defRPr>
            </a:lvl1pPr>
          </a:lstStyle>
          <a:p>
            <a:r>
              <a:rPr lang="sv-SE" dirty="0">
                <a:solidFill>
                  <a:schemeClr val="bg1"/>
                </a:solidFill>
              </a:rPr>
              <a:t>Page </a:t>
            </a:r>
            <a:fld id="{346AA032-F20D-492B-B0EA-E91757143A4E}" type="slidenum">
              <a:rPr lang="sv-SE" smtClean="0">
                <a:solidFill>
                  <a:schemeClr val="bg1"/>
                </a:solidFill>
              </a:rPr>
              <a:pPr/>
              <a:t>‹#›</a:t>
            </a:fld>
            <a:endParaRPr lang="sv-SE" dirty="0">
              <a:solidFill>
                <a:schemeClr val="bg1"/>
              </a:solidFill>
            </a:endParaRPr>
          </a:p>
          <a:p>
            <a:fld id="{0AFEB311-5563-4783-B602-7C7698613412}" type="datetimeFigureOut">
              <a:rPr lang="sv-SE" smtClean="0">
                <a:solidFill>
                  <a:schemeClr val="bg1"/>
                </a:solidFill>
              </a:rPr>
              <a:pPr/>
              <a:t>2023-02-13</a:t>
            </a:fld>
            <a:endParaRPr lang="sv-SE" dirty="0">
              <a:solidFill>
                <a:schemeClr val="bg1"/>
              </a:solidFill>
            </a:endParaRPr>
          </a:p>
        </p:txBody>
      </p:sp>
    </p:spTree>
    <p:extLst>
      <p:ext uri="{BB962C8B-B14F-4D97-AF65-F5344CB8AC3E}">
        <p14:creationId xmlns:p14="http://schemas.microsoft.com/office/powerpoint/2010/main" val="382394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rt/slutbild: Helsidesbild utan logotyp">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0" y="0"/>
            <a:ext cx="9144000" cy="5143500"/>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47447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tart/slutbild: Helsidesbild och logotyp">
    <p:spTree>
      <p:nvGrpSpPr>
        <p:cNvPr id="1" name=""/>
        <p:cNvGrpSpPr/>
        <p:nvPr/>
      </p:nvGrpSpPr>
      <p:grpSpPr>
        <a:xfrm>
          <a:off x="0" y="0"/>
          <a:ext cx="0" cy="0"/>
          <a:chOff x="0" y="0"/>
          <a:chExt cx="0" cy="0"/>
        </a:xfrm>
      </p:grpSpPr>
      <p:pic>
        <p:nvPicPr>
          <p:cNvPr id="5" name="Bildobjekt 9" descr="FMV-ne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1428" y="4188269"/>
            <a:ext cx="1735206" cy="603090"/>
          </a:xfrm>
          <a:prstGeom prst="rect">
            <a:avLst/>
          </a:prstGeom>
        </p:spPr>
      </p:pic>
      <p:sp>
        <p:nvSpPr>
          <p:cNvPr id="4" name="Platshållare för bild 3"/>
          <p:cNvSpPr>
            <a:spLocks noGrp="1"/>
          </p:cNvSpPr>
          <p:nvPr>
            <p:ph type="pic" sz="quarter" idx="10"/>
          </p:nvPr>
        </p:nvSpPr>
        <p:spPr>
          <a:xfrm>
            <a:off x="0" y="0"/>
            <a:ext cx="9144000" cy="5143500"/>
          </a:xfrm>
          <a:solidFill>
            <a:schemeClr val="bg1">
              <a:lumMod val="75000"/>
            </a:schemeClr>
          </a:solidFill>
        </p:spPr>
        <p:txBody>
          <a:bodyPr anchor="ctr" anchorCtr="0"/>
          <a:lstStyle>
            <a:lvl1pPr marL="0" indent="0" algn="ctr">
              <a:buNone/>
              <a:defRPr sz="1600"/>
            </a:lvl1pPr>
          </a:lstStyle>
          <a:p>
            <a:r>
              <a:rPr lang="sv-SE"/>
              <a:t>Klicka på ikonen för att lägga till en bild</a:t>
            </a:r>
            <a:endParaRPr lang="sv-SE" dirty="0"/>
          </a:p>
        </p:txBody>
      </p:sp>
      <p:sp>
        <p:nvSpPr>
          <p:cNvPr id="16" name="Platshållare för bild 15"/>
          <p:cNvSpPr>
            <a:spLocks noGrp="1" noChangeAspect="1"/>
          </p:cNvSpPr>
          <p:nvPr>
            <p:ph type="pic" sz="quarter" idx="11" hasCustomPrompt="1"/>
          </p:nvPr>
        </p:nvSpPr>
        <p:spPr>
          <a:xfrm>
            <a:off x="6779833" y="4013201"/>
            <a:ext cx="1705923" cy="801721"/>
          </a:xfrm>
          <a:blipFill>
            <a:blip r:embed="rId3"/>
            <a:stretch>
              <a:fillRect/>
            </a:stretch>
          </a:blipFill>
        </p:spPr>
        <p:txBody>
          <a:bodyPr/>
          <a:lstStyle>
            <a:lvl1pPr marL="0" indent="0">
              <a:buNone/>
              <a:defRPr sz="600">
                <a:solidFill>
                  <a:schemeClr val="bg1"/>
                </a:solidFill>
              </a:defRPr>
            </a:lvl1pPr>
          </a:lstStyle>
          <a:p>
            <a:r>
              <a:rPr lang="sv-SE" dirty="0"/>
              <a:t>FMV logotyp</a:t>
            </a:r>
          </a:p>
        </p:txBody>
      </p:sp>
    </p:spTree>
    <p:extLst>
      <p:ext uri="{BB962C8B-B14F-4D97-AF65-F5344CB8AC3E}">
        <p14:creationId xmlns:p14="http://schemas.microsoft.com/office/powerpoint/2010/main" val="156119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1" y="540000"/>
            <a:ext cx="7633359" cy="660150"/>
          </a:xfrm>
          <a:prstGeom prst="rect">
            <a:avLst/>
          </a:prstGeom>
        </p:spPr>
        <p:txBody>
          <a:bodyPr vert="horz" lIns="91440" tIns="45720" rIns="91440" bIns="45720" rtlCol="0" anchor="t" anchorCtr="0">
            <a:noAutofit/>
          </a:bodyPr>
          <a:lstStyle/>
          <a:p>
            <a:r>
              <a:rPr lang="sv-SE" dirty="0"/>
              <a:t>Lägg till rubrik</a:t>
            </a:r>
          </a:p>
        </p:txBody>
      </p:sp>
      <p:sp>
        <p:nvSpPr>
          <p:cNvPr id="3" name="Platshållare för text 2"/>
          <p:cNvSpPr>
            <a:spLocks noGrp="1"/>
          </p:cNvSpPr>
          <p:nvPr>
            <p:ph type="body" idx="1"/>
          </p:nvPr>
        </p:nvSpPr>
        <p:spPr>
          <a:xfrm>
            <a:off x="720001" y="1200150"/>
            <a:ext cx="7633359" cy="156845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6" name="Rektangel 5"/>
          <p:cNvSpPr>
            <a:spLocks/>
          </p:cNvSpPr>
          <p:nvPr userDrawn="1"/>
        </p:nvSpPr>
        <p:spPr>
          <a:xfrm>
            <a:off x="0" y="4617658"/>
            <a:ext cx="9144000" cy="531900"/>
          </a:xfrm>
          <a:prstGeom prst="rect">
            <a:avLst/>
          </a:prstGeom>
          <a:solidFill>
            <a:srgbClr val="1C1E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Platshållare för bildnummer 5"/>
          <p:cNvSpPr>
            <a:spLocks noGrp="1"/>
          </p:cNvSpPr>
          <p:nvPr>
            <p:ph type="sldNum" sz="quarter" idx="4"/>
          </p:nvPr>
        </p:nvSpPr>
        <p:spPr>
          <a:xfrm>
            <a:off x="2840642" y="4769254"/>
            <a:ext cx="2133600" cy="165258"/>
          </a:xfrm>
          <a:prstGeom prst="rect">
            <a:avLst/>
          </a:prstGeom>
        </p:spPr>
        <p:txBody>
          <a:bodyPr vert="horz" lIns="91440" tIns="45720" rIns="91440" bIns="45720" rtlCol="0" anchor="ctr"/>
          <a:lstStyle>
            <a:lvl1pPr algn="ctr">
              <a:defRPr sz="800">
                <a:solidFill>
                  <a:schemeClr val="bg1"/>
                </a:solidFill>
              </a:defRPr>
            </a:lvl1pPr>
          </a:lstStyle>
          <a:p>
            <a:r>
              <a:rPr lang="sv-SE" dirty="0"/>
              <a:t>Page </a:t>
            </a:r>
            <a:fld id="{346AA032-F20D-492B-B0EA-E91757143A4E}" type="slidenum">
              <a:rPr lang="sv-SE" smtClean="0"/>
              <a:pPr/>
              <a:t>‹#›</a:t>
            </a:fld>
            <a:endParaRPr lang="sv-SE" dirty="0"/>
          </a:p>
        </p:txBody>
      </p:sp>
      <p:sp>
        <p:nvSpPr>
          <p:cNvPr id="9" name="Platshållare för datum 3"/>
          <p:cNvSpPr>
            <a:spLocks noGrp="1"/>
          </p:cNvSpPr>
          <p:nvPr>
            <p:ph type="dt" sz="half" idx="2"/>
          </p:nvPr>
        </p:nvSpPr>
        <p:spPr>
          <a:xfrm>
            <a:off x="2840642" y="4891650"/>
            <a:ext cx="2133600" cy="136922"/>
          </a:xfrm>
          <a:prstGeom prst="rect">
            <a:avLst/>
          </a:prstGeom>
        </p:spPr>
        <p:txBody>
          <a:bodyPr/>
          <a:lstStyle>
            <a:lvl1pPr algn="ctr">
              <a:defRPr sz="800">
                <a:solidFill>
                  <a:schemeClr val="bg1"/>
                </a:solidFill>
              </a:defRPr>
            </a:lvl1pPr>
          </a:lstStyle>
          <a:p>
            <a:fld id="{0AFEB311-5563-4783-B602-7C7698613412}" type="datetimeFigureOut">
              <a:rPr lang="sv-SE" smtClean="0"/>
              <a:pPr/>
              <a:t>2023-02-13</a:t>
            </a:fld>
            <a:endParaRPr lang="sv-SE" dirty="0"/>
          </a:p>
        </p:txBody>
      </p:sp>
      <p:pic>
        <p:nvPicPr>
          <p:cNvPr id="11" name="Bildobjekt 6" descr="FMV logotype_neg+text.pdf"/>
          <p:cNvPicPr>
            <a:picLocks noChangeAspect="1"/>
          </p:cNvPicPr>
          <p:nvPr userDrawn="1"/>
        </p:nvPicPr>
        <p:blipFill rotWithShape="1">
          <a:blip r:embed="rId15">
            <a:extLst>
              <a:ext uri="{28A0092B-C50C-407E-A947-70E740481C1C}">
                <a14:useLocalDpi xmlns:a14="http://schemas.microsoft.com/office/drawing/2010/main" val="0"/>
              </a:ext>
            </a:extLst>
          </a:blip>
          <a:srcRect b="4767"/>
          <a:stretch/>
        </p:blipFill>
        <p:spPr>
          <a:xfrm>
            <a:off x="5502424" y="4501468"/>
            <a:ext cx="3354618" cy="709200"/>
          </a:xfrm>
          <a:prstGeom prst="rect">
            <a:avLst/>
          </a:prstGeom>
          <a:noFill/>
        </p:spPr>
      </p:pic>
    </p:spTree>
    <p:extLst>
      <p:ext uri="{BB962C8B-B14F-4D97-AF65-F5344CB8AC3E}">
        <p14:creationId xmlns:p14="http://schemas.microsoft.com/office/powerpoint/2010/main" val="918407510"/>
      </p:ext>
    </p:extLst>
  </p:cSld>
  <p:clrMap bg1="lt1" tx1="dk1" bg2="lt2" tx2="dk2" accent1="accent1" accent2="accent2" accent3="accent3" accent4="accent4" accent5="accent5" accent6="accent6" hlink="hlink" folHlink="folHlink"/>
  <p:sldLayoutIdLst>
    <p:sldLayoutId id="2147483686" r:id="rId1"/>
    <p:sldLayoutId id="2147483666" r:id="rId2"/>
    <p:sldLayoutId id="2147483662" r:id="rId3"/>
    <p:sldLayoutId id="2147483677" r:id="rId4"/>
    <p:sldLayoutId id="2147483649" r:id="rId5"/>
    <p:sldLayoutId id="2147483664" r:id="rId6"/>
    <p:sldLayoutId id="2147483667" r:id="rId7"/>
    <p:sldLayoutId id="2147483680" r:id="rId8"/>
    <p:sldLayoutId id="2147483691" r:id="rId9"/>
    <p:sldLayoutId id="2147483676" r:id="rId10"/>
    <p:sldLayoutId id="2147483690" r:id="rId11"/>
    <p:sldLayoutId id="2147483675" r:id="rId12"/>
    <p:sldLayoutId id="2147483679" r:id="rId13"/>
  </p:sldLayoutIdLst>
  <p:hf hdr="0"/>
  <p:txStyles>
    <p:titleStyle>
      <a:lvl1pPr algn="l" defTabSz="457200" rtl="0" eaLnBrk="1" latinLnBrk="0" hangingPunct="1">
        <a:spcBef>
          <a:spcPct val="0"/>
        </a:spcBef>
        <a:buNone/>
        <a:defRPr sz="4400" b="1" i="0" kern="1200" baseline="0">
          <a:solidFill>
            <a:schemeClr val="tx1"/>
          </a:solidFill>
          <a:latin typeface="Calibri"/>
          <a:ea typeface="+mj-ea"/>
          <a:cs typeface="+mj-cs"/>
        </a:defRPr>
      </a:lvl1pPr>
    </p:titleStyle>
    <p:bodyStyle>
      <a:lvl1pPr marL="268288" indent="-269875" algn="l" defTabSz="457200" rtl="0" eaLnBrk="1" latinLnBrk="0" hangingPunct="1">
        <a:spcBef>
          <a:spcPct val="20000"/>
        </a:spcBef>
        <a:buSzPct val="100000"/>
        <a:buFont typeface="Arial" panose="020B0604020202020204" pitchFamily="34" charset="0"/>
        <a:buChar char="•"/>
        <a:defRPr sz="2000" b="0" i="0" kern="1200" baseline="0">
          <a:solidFill>
            <a:schemeClr val="tx1"/>
          </a:solidFill>
          <a:latin typeface="+mn-lt"/>
          <a:ea typeface="+mn-ea"/>
          <a:cs typeface="+mn-cs"/>
        </a:defRPr>
      </a:lvl1pPr>
      <a:lvl2pPr marL="541338" marR="0" indent="-276225"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sz="1700" b="0" i="0" kern="1200" baseline="0">
          <a:solidFill>
            <a:schemeClr val="tx1"/>
          </a:solidFill>
          <a:latin typeface="Calibri" panose="020F0502020204030204" pitchFamily="34" charset="0"/>
          <a:ea typeface="+mn-ea"/>
          <a:cs typeface="+mn-cs"/>
        </a:defRPr>
      </a:lvl2pPr>
      <a:lvl3pPr marL="808038" indent="-266700" algn="l" defTabSz="457200" rtl="0" eaLnBrk="1" latinLnBrk="0" hangingPunct="1">
        <a:spcBef>
          <a:spcPct val="20000"/>
        </a:spcBef>
        <a:buSzPct val="100000"/>
        <a:buFont typeface="Arial" panose="020B0604020202020204" pitchFamily="34" charset="0"/>
        <a:buChar char="•"/>
        <a:tabLst/>
        <a:defRPr sz="1400" kern="1200" baseline="0">
          <a:solidFill>
            <a:schemeClr val="tx1"/>
          </a:solidFill>
          <a:latin typeface="+mn-lt"/>
          <a:ea typeface="+mn-ea"/>
          <a:cs typeface="+mn-cs"/>
        </a:defRPr>
      </a:lvl3pPr>
      <a:lvl4pPr marL="1074738" indent="-266700" algn="l" defTabSz="457200" rtl="0" eaLnBrk="1" latinLnBrk="0" hangingPunct="1">
        <a:spcBef>
          <a:spcPct val="20000"/>
        </a:spcBef>
        <a:buSzPct val="100000"/>
        <a:buFont typeface="Arial"/>
        <a:buChar char="•"/>
        <a:tabLst/>
        <a:defRPr sz="1200" kern="1200">
          <a:solidFill>
            <a:schemeClr val="tx1"/>
          </a:solidFill>
          <a:latin typeface="+mn-lt"/>
          <a:ea typeface="+mn-ea"/>
          <a:cs typeface="+mn-cs"/>
        </a:defRPr>
      </a:lvl4pPr>
      <a:lvl5pPr marL="1341438" indent="-266700" algn="l" defTabSz="457200" rtl="0" eaLnBrk="1" latinLnBrk="0" hangingPunct="1">
        <a:spcBef>
          <a:spcPct val="20000"/>
        </a:spcBef>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29465" y="439366"/>
            <a:ext cx="9209977" cy="2362367"/>
          </a:xfrm>
        </p:spPr>
        <p:txBody>
          <a:bodyPr rIns="360000"/>
          <a:lstStyle/>
          <a:p>
            <a:pPr algn="l"/>
            <a:r>
              <a:rPr lang="sv-SE" altLang="sv-SE" sz="4000" dirty="0">
                <a:ea typeface="ＭＳ Ｐゴシック" pitchFamily="34" charset="-128"/>
              </a:rPr>
              <a:t>RFI WB </a:t>
            </a:r>
            <a:r>
              <a:rPr lang="sv-SE" altLang="sv-SE" sz="4000" dirty="0" err="1">
                <a:ea typeface="ＭＳ Ｐゴシック" pitchFamily="34" charset="-128"/>
              </a:rPr>
              <a:t>capable</a:t>
            </a:r>
            <a:r>
              <a:rPr lang="sv-SE" altLang="sv-SE" sz="4000" dirty="0">
                <a:ea typeface="ＭＳ Ｐゴシック" pitchFamily="34" charset="-128"/>
              </a:rPr>
              <a:t> HF Channel Simulator</a:t>
            </a:r>
            <a:br>
              <a:rPr lang="sv-SE" altLang="sv-SE" sz="4000" dirty="0">
                <a:ea typeface="ＭＳ Ｐゴシック" pitchFamily="34" charset="-128"/>
              </a:rPr>
            </a:br>
            <a:r>
              <a:rPr lang="sv-SE" altLang="sv-SE" sz="2400" dirty="0" err="1">
                <a:ea typeface="ＭＳ Ｐゴシック" pitchFamily="34" charset="-128"/>
              </a:rPr>
              <a:t>February</a:t>
            </a:r>
            <a:r>
              <a:rPr lang="sv-SE" altLang="sv-SE" sz="2400" dirty="0">
                <a:ea typeface="ＭＳ Ｐゴシック" pitchFamily="34" charset="-128"/>
              </a:rPr>
              <a:t> 2023, San Diego</a:t>
            </a:r>
            <a:br>
              <a:rPr lang="sv-SE" altLang="sv-SE" sz="2400" dirty="0">
                <a:ea typeface="ＭＳ Ｐゴシック" pitchFamily="34" charset="-128"/>
              </a:rPr>
            </a:br>
            <a:r>
              <a:rPr lang="sv-SE" altLang="sv-SE" sz="2400" dirty="0">
                <a:ea typeface="ＭＳ Ｐゴシック" pitchFamily="34" charset="-128"/>
              </a:rPr>
              <a:t>Rickard Berg, FMV</a:t>
            </a:r>
            <a:br>
              <a:rPr lang="sv-SE" altLang="sv-SE" sz="2400" dirty="0">
                <a:ea typeface="ＭＳ Ｐゴシック" pitchFamily="34" charset="-128"/>
              </a:rPr>
            </a:br>
            <a:endParaRPr lang="sv-SE" altLang="sv-SE" sz="4000" dirty="0">
              <a:ea typeface="ＭＳ Ｐゴシック" pitchFamily="34" charset="-128"/>
            </a:endParaRPr>
          </a:p>
        </p:txBody>
      </p:sp>
    </p:spTree>
    <p:extLst>
      <p:ext uri="{BB962C8B-B14F-4D97-AF65-F5344CB8AC3E}">
        <p14:creationId xmlns:p14="http://schemas.microsoft.com/office/powerpoint/2010/main" val="106251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0C11-BB4B-4CF0-A414-AA31BA5AF872}"/>
              </a:ext>
            </a:extLst>
          </p:cNvPr>
          <p:cNvSpPr>
            <a:spLocks noGrp="1"/>
          </p:cNvSpPr>
          <p:nvPr>
            <p:ph type="ctrTitle"/>
          </p:nvPr>
        </p:nvSpPr>
        <p:spPr/>
        <p:txBody>
          <a:bodyPr/>
          <a:lstStyle/>
          <a:p>
            <a:r>
              <a:rPr lang="sv-SE" sz="3600" dirty="0"/>
              <a:t>RFI WB </a:t>
            </a:r>
            <a:r>
              <a:rPr lang="sv-SE" sz="3600" dirty="0" err="1"/>
              <a:t>capable</a:t>
            </a:r>
            <a:r>
              <a:rPr lang="sv-SE" sz="3600" dirty="0"/>
              <a:t> HF Channel Simulator</a:t>
            </a:r>
          </a:p>
        </p:txBody>
      </p:sp>
      <p:sp>
        <p:nvSpPr>
          <p:cNvPr id="3" name="Content Placeholder 2">
            <a:extLst>
              <a:ext uri="{FF2B5EF4-FFF2-40B4-BE49-F238E27FC236}">
                <a16:creationId xmlns:a16="http://schemas.microsoft.com/office/drawing/2014/main" id="{33786FB8-4987-4E33-8AE0-D650BAA874D8}"/>
              </a:ext>
            </a:extLst>
          </p:cNvPr>
          <p:cNvSpPr>
            <a:spLocks noGrp="1"/>
          </p:cNvSpPr>
          <p:nvPr>
            <p:ph idx="1"/>
          </p:nvPr>
        </p:nvSpPr>
        <p:spPr>
          <a:xfrm>
            <a:off x="720001" y="1201499"/>
            <a:ext cx="8144793" cy="3147135"/>
          </a:xfrm>
        </p:spPr>
        <p:txBody>
          <a:bodyPr/>
          <a:lstStyle/>
          <a:p>
            <a:pPr marL="0" indent="0">
              <a:buNone/>
            </a:pPr>
            <a:r>
              <a:rPr lang="sv-SE" dirty="0"/>
              <a:t>FMV </a:t>
            </a:r>
            <a:r>
              <a:rPr lang="sv-SE" dirty="0" err="1"/>
              <a:t>submitted</a:t>
            </a:r>
            <a:r>
              <a:rPr lang="sv-SE" dirty="0"/>
              <a:t> a </a:t>
            </a:r>
            <a:r>
              <a:rPr lang="sv-SE" dirty="0" err="1"/>
              <a:t>Request</a:t>
            </a:r>
            <a:r>
              <a:rPr lang="sv-SE" dirty="0"/>
              <a:t> for Information for a WB </a:t>
            </a:r>
            <a:r>
              <a:rPr lang="sv-SE" dirty="0" err="1"/>
              <a:t>capable</a:t>
            </a:r>
            <a:r>
              <a:rPr lang="sv-SE" dirty="0"/>
              <a:t> HF Channel Simulator in </a:t>
            </a:r>
            <a:r>
              <a:rPr lang="sv-SE" dirty="0" err="1"/>
              <a:t>October</a:t>
            </a:r>
            <a:r>
              <a:rPr lang="sv-SE" dirty="0"/>
              <a:t> 2022 </a:t>
            </a:r>
            <a:r>
              <a:rPr lang="sv-SE" dirty="0"/>
              <a:t>(https://www.kommersannons.se/fmv/default.aspx)</a:t>
            </a:r>
            <a:endParaRPr lang="sv-SE" dirty="0"/>
          </a:p>
          <a:p>
            <a:r>
              <a:rPr lang="en-US" sz="1600" dirty="0"/>
              <a:t>The purpose of this RFI is for FMV to familiarize itself regarding the market for HF Channel simulators that will meet FMV’s requirements and standards, making use of the industry’s know-how, visions, and years of experience.</a:t>
            </a:r>
          </a:p>
          <a:p>
            <a:r>
              <a:rPr lang="en-US" sz="1600" dirty="0"/>
              <a:t>The answers to this RFI may potentially form the basis of an upcoming request for quotation; this allows the market to influence the tender documents by commenting on essential aspects, thus ensuring the procurement’s best overall picture of requirements.</a:t>
            </a:r>
          </a:p>
          <a:p>
            <a:r>
              <a:rPr lang="en-US" sz="1600" dirty="0"/>
              <a:t>Answering this RFI is voluntary and is no prerequisite to participate in any procurement that may be carried out.</a:t>
            </a:r>
            <a:endParaRPr lang="sv-SE" sz="1600" dirty="0"/>
          </a:p>
          <a:p>
            <a:endParaRPr lang="sv-SE" dirty="0"/>
          </a:p>
        </p:txBody>
      </p:sp>
      <p:sp>
        <p:nvSpPr>
          <p:cNvPr id="4" name="Slide Number Placeholder 3">
            <a:extLst>
              <a:ext uri="{FF2B5EF4-FFF2-40B4-BE49-F238E27FC236}">
                <a16:creationId xmlns:a16="http://schemas.microsoft.com/office/drawing/2014/main" id="{C33732CC-D573-4F82-97D9-CE7753F0F07F}"/>
              </a:ext>
            </a:extLst>
          </p:cNvPr>
          <p:cNvSpPr>
            <a:spLocks noGrp="1"/>
          </p:cNvSpPr>
          <p:nvPr>
            <p:ph type="sldNum" sz="quarter" idx="4"/>
          </p:nvPr>
        </p:nvSpPr>
        <p:spPr/>
        <p:txBody>
          <a:bodyPr/>
          <a:lstStyle/>
          <a:p>
            <a:r>
              <a:rPr lang="sv-SE" dirty="0">
                <a:solidFill>
                  <a:schemeClr val="bg1"/>
                </a:solidFill>
              </a:rPr>
              <a:t>Page </a:t>
            </a:r>
            <a:fld id="{346AA032-F20D-492B-B0EA-E91757143A4E}" type="slidenum">
              <a:rPr lang="sv-SE" smtClean="0">
                <a:solidFill>
                  <a:schemeClr val="bg1"/>
                </a:solidFill>
              </a:rPr>
              <a:pPr/>
              <a:t>2</a:t>
            </a:fld>
            <a:endParaRPr lang="sv-SE" dirty="0">
              <a:solidFill>
                <a:schemeClr val="bg1"/>
              </a:solidFill>
            </a:endParaRPr>
          </a:p>
          <a:p>
            <a:fld id="{DC27D271-CD59-4A2F-AF4D-2060651A031E}" type="datetime1">
              <a:rPr lang="sv-SE" smtClean="0">
                <a:solidFill>
                  <a:schemeClr val="bg1"/>
                </a:solidFill>
              </a:rPr>
              <a:t>2023-02-13</a:t>
            </a:fld>
            <a:endParaRPr lang="sv-SE" dirty="0">
              <a:solidFill>
                <a:schemeClr val="bg1"/>
              </a:solidFill>
            </a:endParaRPr>
          </a:p>
        </p:txBody>
      </p:sp>
    </p:spTree>
    <p:extLst>
      <p:ext uri="{BB962C8B-B14F-4D97-AF65-F5344CB8AC3E}">
        <p14:creationId xmlns:p14="http://schemas.microsoft.com/office/powerpoint/2010/main" val="377383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517B-2E92-4437-A9E2-74E0C1CB86C4}"/>
              </a:ext>
            </a:extLst>
          </p:cNvPr>
          <p:cNvSpPr>
            <a:spLocks noGrp="1"/>
          </p:cNvSpPr>
          <p:nvPr>
            <p:ph type="ctrTitle"/>
          </p:nvPr>
        </p:nvSpPr>
        <p:spPr/>
        <p:txBody>
          <a:bodyPr/>
          <a:lstStyle/>
          <a:p>
            <a:r>
              <a:rPr lang="sv-SE" sz="4000" dirty="0" err="1"/>
              <a:t>Background</a:t>
            </a:r>
            <a:endParaRPr lang="sv-SE" sz="4000" dirty="0"/>
          </a:p>
        </p:txBody>
      </p:sp>
      <p:sp>
        <p:nvSpPr>
          <p:cNvPr id="3" name="Content Placeholder 2">
            <a:extLst>
              <a:ext uri="{FF2B5EF4-FFF2-40B4-BE49-F238E27FC236}">
                <a16:creationId xmlns:a16="http://schemas.microsoft.com/office/drawing/2014/main" id="{A1995406-0DC6-4C31-97F2-3916FD4EC015}"/>
              </a:ext>
            </a:extLst>
          </p:cNvPr>
          <p:cNvSpPr>
            <a:spLocks noGrp="1"/>
          </p:cNvSpPr>
          <p:nvPr>
            <p:ph idx="1"/>
          </p:nvPr>
        </p:nvSpPr>
        <p:spPr>
          <a:xfrm>
            <a:off x="718641" y="1311338"/>
            <a:ext cx="7633359" cy="2520824"/>
          </a:xfrm>
        </p:spPr>
        <p:txBody>
          <a:bodyPr/>
          <a:lstStyle/>
          <a:p>
            <a:r>
              <a:rPr lang="en-US" dirty="0"/>
              <a:t>FMV has recently started a mid-life-upgrade program of the Swedish HF 2000 radio system. This upgrade aims to include capabilities such as 4G ALE, wideband waveforms and staring receivers.</a:t>
            </a:r>
          </a:p>
          <a:p>
            <a:r>
              <a:rPr lang="en-US" dirty="0"/>
              <a:t>In order to facilitate definition of requirements as well as various testing activities, FMV is interested </a:t>
            </a:r>
            <a:r>
              <a:rPr lang="en-US" dirty="0" smtClean="0"/>
              <a:t>in</a:t>
            </a:r>
            <a:r>
              <a:rPr lang="en-US" dirty="0" smtClean="0"/>
              <a:t> purchasing </a:t>
            </a:r>
            <a:r>
              <a:rPr lang="en-US" dirty="0"/>
              <a:t>a HF channel simulator.</a:t>
            </a:r>
            <a:endParaRPr lang="sv-SE" dirty="0"/>
          </a:p>
        </p:txBody>
      </p:sp>
      <p:sp>
        <p:nvSpPr>
          <p:cNvPr id="4" name="Slide Number Placeholder 3">
            <a:extLst>
              <a:ext uri="{FF2B5EF4-FFF2-40B4-BE49-F238E27FC236}">
                <a16:creationId xmlns:a16="http://schemas.microsoft.com/office/drawing/2014/main" id="{1D9E5DA2-9353-4620-A1A2-0AFEA969ADDC}"/>
              </a:ext>
            </a:extLst>
          </p:cNvPr>
          <p:cNvSpPr>
            <a:spLocks noGrp="1"/>
          </p:cNvSpPr>
          <p:nvPr>
            <p:ph type="sldNum" sz="quarter" idx="4"/>
          </p:nvPr>
        </p:nvSpPr>
        <p:spPr/>
        <p:txBody>
          <a:bodyPr/>
          <a:lstStyle/>
          <a:p>
            <a:r>
              <a:rPr lang="sv-SE" dirty="0">
                <a:solidFill>
                  <a:schemeClr val="bg1"/>
                </a:solidFill>
              </a:rPr>
              <a:t>Page </a:t>
            </a:r>
            <a:fld id="{346AA032-F20D-492B-B0EA-E91757143A4E}" type="slidenum">
              <a:rPr lang="sv-SE" smtClean="0">
                <a:solidFill>
                  <a:schemeClr val="bg1"/>
                </a:solidFill>
              </a:rPr>
              <a:pPr/>
              <a:t>3</a:t>
            </a:fld>
            <a:endParaRPr lang="sv-SE" dirty="0">
              <a:solidFill>
                <a:schemeClr val="bg1"/>
              </a:solidFill>
            </a:endParaRPr>
          </a:p>
          <a:p>
            <a:fld id="{B1E6C2FC-02C5-42EF-AF34-130D165E57BA}" type="datetime1">
              <a:rPr lang="sv-SE" smtClean="0">
                <a:solidFill>
                  <a:schemeClr val="bg1"/>
                </a:solidFill>
              </a:rPr>
              <a:t>2023-02-13</a:t>
            </a:fld>
            <a:endParaRPr lang="sv-SE" dirty="0">
              <a:solidFill>
                <a:schemeClr val="bg1"/>
              </a:solidFill>
            </a:endParaRPr>
          </a:p>
        </p:txBody>
      </p:sp>
    </p:spTree>
    <p:extLst>
      <p:ext uri="{BB962C8B-B14F-4D97-AF65-F5344CB8AC3E}">
        <p14:creationId xmlns:p14="http://schemas.microsoft.com/office/powerpoint/2010/main" val="384054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432A-2E44-409C-A897-FDCAADD7649D}"/>
              </a:ext>
            </a:extLst>
          </p:cNvPr>
          <p:cNvSpPr>
            <a:spLocks noGrp="1"/>
          </p:cNvSpPr>
          <p:nvPr>
            <p:ph type="ctrTitle"/>
          </p:nvPr>
        </p:nvSpPr>
        <p:spPr/>
        <p:txBody>
          <a:bodyPr/>
          <a:lstStyle/>
          <a:p>
            <a:r>
              <a:rPr lang="sv-SE" sz="4000" dirty="0" err="1"/>
              <a:t>Technical</a:t>
            </a:r>
            <a:r>
              <a:rPr lang="sv-SE" sz="4000" dirty="0"/>
              <a:t> </a:t>
            </a:r>
            <a:r>
              <a:rPr lang="sv-SE" sz="4000" dirty="0" err="1"/>
              <a:t>requirements</a:t>
            </a:r>
            <a:endParaRPr lang="sv-SE" sz="4000" dirty="0"/>
          </a:p>
        </p:txBody>
      </p:sp>
      <p:sp>
        <p:nvSpPr>
          <p:cNvPr id="3" name="Content Placeholder 2">
            <a:extLst>
              <a:ext uri="{FF2B5EF4-FFF2-40B4-BE49-F238E27FC236}">
                <a16:creationId xmlns:a16="http://schemas.microsoft.com/office/drawing/2014/main" id="{D7CCFD34-F98C-47B8-B0CF-E59431D68569}"/>
              </a:ext>
            </a:extLst>
          </p:cNvPr>
          <p:cNvSpPr>
            <a:spLocks noGrp="1"/>
          </p:cNvSpPr>
          <p:nvPr>
            <p:ph idx="1"/>
          </p:nvPr>
        </p:nvSpPr>
        <p:spPr>
          <a:xfrm>
            <a:off x="720001" y="1389050"/>
            <a:ext cx="7633359" cy="2779090"/>
          </a:xfrm>
        </p:spPr>
        <p:txBody>
          <a:bodyPr/>
          <a:lstStyle/>
          <a:p>
            <a:r>
              <a:rPr lang="en-US" sz="1800" dirty="0"/>
              <a:t>The channel simulator shall operate at baseband. </a:t>
            </a:r>
            <a:r>
              <a:rPr lang="en-US" sz="1800" i="1" dirty="0"/>
              <a:t>Although FMV is interested in channel simulators with an RF interface as well (in some respects it may even be preferable)</a:t>
            </a:r>
          </a:p>
          <a:p>
            <a:r>
              <a:rPr lang="en-US" sz="1800" dirty="0"/>
              <a:t>The channel simulator shall support dual independent channel operation, hence enabling full duplex testing between two nodes.</a:t>
            </a:r>
          </a:p>
          <a:p>
            <a:r>
              <a:rPr lang="en-US" sz="1800" dirty="0"/>
              <a:t>Typical HF channel model requirements </a:t>
            </a:r>
          </a:p>
          <a:p>
            <a:r>
              <a:rPr lang="en-US" sz="1800" dirty="0"/>
              <a:t>The channel simulator shall support contiguous bandwidths up to 24 (should 48) kHz in steps of 3 kHz.</a:t>
            </a:r>
            <a:endParaRPr lang="sv-SE" sz="1800" dirty="0"/>
          </a:p>
        </p:txBody>
      </p:sp>
      <p:sp>
        <p:nvSpPr>
          <p:cNvPr id="4" name="Slide Number Placeholder 3">
            <a:extLst>
              <a:ext uri="{FF2B5EF4-FFF2-40B4-BE49-F238E27FC236}">
                <a16:creationId xmlns:a16="http://schemas.microsoft.com/office/drawing/2014/main" id="{DE948230-6AA4-4DA9-AC11-130143CB5104}"/>
              </a:ext>
            </a:extLst>
          </p:cNvPr>
          <p:cNvSpPr>
            <a:spLocks noGrp="1"/>
          </p:cNvSpPr>
          <p:nvPr>
            <p:ph type="sldNum" sz="quarter" idx="4"/>
          </p:nvPr>
        </p:nvSpPr>
        <p:spPr/>
        <p:txBody>
          <a:bodyPr/>
          <a:lstStyle/>
          <a:p>
            <a:r>
              <a:rPr lang="sv-SE" dirty="0">
                <a:solidFill>
                  <a:schemeClr val="bg1"/>
                </a:solidFill>
              </a:rPr>
              <a:t>Page </a:t>
            </a:r>
            <a:fld id="{346AA032-F20D-492B-B0EA-E91757143A4E}" type="slidenum">
              <a:rPr lang="sv-SE" smtClean="0">
                <a:solidFill>
                  <a:schemeClr val="bg1"/>
                </a:solidFill>
              </a:rPr>
              <a:pPr/>
              <a:t>4</a:t>
            </a:fld>
            <a:endParaRPr lang="sv-SE" dirty="0">
              <a:solidFill>
                <a:schemeClr val="bg1"/>
              </a:solidFill>
            </a:endParaRPr>
          </a:p>
          <a:p>
            <a:fld id="{FB5A3011-E93A-4641-85DC-D0191EA62217}" type="datetime1">
              <a:rPr lang="sv-SE" smtClean="0">
                <a:solidFill>
                  <a:schemeClr val="bg1"/>
                </a:solidFill>
              </a:rPr>
              <a:t>2023-02-13</a:t>
            </a:fld>
            <a:endParaRPr lang="sv-SE" dirty="0">
              <a:solidFill>
                <a:schemeClr val="bg1"/>
              </a:solidFill>
            </a:endParaRPr>
          </a:p>
        </p:txBody>
      </p:sp>
    </p:spTree>
    <p:extLst>
      <p:ext uri="{BB962C8B-B14F-4D97-AF65-F5344CB8AC3E}">
        <p14:creationId xmlns:p14="http://schemas.microsoft.com/office/powerpoint/2010/main" val="197242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43DE-1EF6-4EB6-962A-011CE9D39A40}"/>
              </a:ext>
            </a:extLst>
          </p:cNvPr>
          <p:cNvSpPr>
            <a:spLocks noGrp="1"/>
          </p:cNvSpPr>
          <p:nvPr>
            <p:ph type="ctrTitle"/>
          </p:nvPr>
        </p:nvSpPr>
        <p:spPr/>
        <p:txBody>
          <a:bodyPr/>
          <a:lstStyle/>
          <a:p>
            <a:r>
              <a:rPr lang="sv-SE" sz="4000" dirty="0" err="1"/>
              <a:t>Comments</a:t>
            </a:r>
            <a:endParaRPr lang="sv-SE" sz="4000" dirty="0"/>
          </a:p>
        </p:txBody>
      </p:sp>
      <p:sp>
        <p:nvSpPr>
          <p:cNvPr id="3" name="Content Placeholder 2">
            <a:extLst>
              <a:ext uri="{FF2B5EF4-FFF2-40B4-BE49-F238E27FC236}">
                <a16:creationId xmlns:a16="http://schemas.microsoft.com/office/drawing/2014/main" id="{05F383C2-69ED-498D-8C16-1953922F1C93}"/>
              </a:ext>
            </a:extLst>
          </p:cNvPr>
          <p:cNvSpPr>
            <a:spLocks noGrp="1"/>
          </p:cNvSpPr>
          <p:nvPr>
            <p:ph idx="1"/>
          </p:nvPr>
        </p:nvSpPr>
        <p:spPr/>
        <p:txBody>
          <a:bodyPr/>
          <a:lstStyle/>
          <a:p>
            <a:r>
              <a:rPr lang="sv-SE" sz="1800" dirty="0"/>
              <a:t>So far </a:t>
            </a:r>
            <a:r>
              <a:rPr lang="sv-SE" sz="1800" dirty="0" err="1"/>
              <a:t>only</a:t>
            </a:r>
            <a:r>
              <a:rPr lang="sv-SE" sz="1800" dirty="0"/>
              <a:t> </a:t>
            </a:r>
            <a:r>
              <a:rPr lang="sv-SE" sz="1800" dirty="0" err="1"/>
              <a:t>two</a:t>
            </a:r>
            <a:r>
              <a:rPr lang="sv-SE" sz="1800" dirty="0"/>
              <a:t> </a:t>
            </a:r>
            <a:r>
              <a:rPr lang="sv-SE" sz="1800" dirty="0" err="1"/>
              <a:t>responses</a:t>
            </a:r>
            <a:r>
              <a:rPr lang="sv-SE" sz="1800" dirty="0"/>
              <a:t> </a:t>
            </a:r>
            <a:r>
              <a:rPr lang="sv-SE" sz="1800" dirty="0" err="1"/>
              <a:t>have</a:t>
            </a:r>
            <a:r>
              <a:rPr lang="sv-SE" sz="1800" dirty="0"/>
              <a:t> </a:t>
            </a:r>
            <a:r>
              <a:rPr lang="sv-SE" sz="1800" dirty="0" err="1"/>
              <a:t>been</a:t>
            </a:r>
            <a:r>
              <a:rPr lang="sv-SE" sz="1800" dirty="0"/>
              <a:t> </a:t>
            </a:r>
            <a:r>
              <a:rPr lang="sv-SE" sz="1800" dirty="0" err="1"/>
              <a:t>received</a:t>
            </a:r>
            <a:endParaRPr lang="sv-SE" sz="1800" dirty="0"/>
          </a:p>
          <a:p>
            <a:r>
              <a:rPr lang="sv-SE" sz="1800" dirty="0"/>
              <a:t>FMV </a:t>
            </a:r>
            <a:r>
              <a:rPr lang="sv-SE" sz="1800" dirty="0" err="1"/>
              <a:t>believes</a:t>
            </a:r>
            <a:r>
              <a:rPr lang="sv-SE" sz="1800" dirty="0"/>
              <a:t> </a:t>
            </a:r>
            <a:r>
              <a:rPr lang="sv-SE" sz="1800" dirty="0" err="1"/>
              <a:t>there</a:t>
            </a:r>
            <a:r>
              <a:rPr lang="sv-SE" sz="1800" dirty="0"/>
              <a:t> </a:t>
            </a:r>
            <a:r>
              <a:rPr lang="sv-SE" sz="1800" dirty="0" err="1"/>
              <a:t>are</a:t>
            </a:r>
            <a:r>
              <a:rPr lang="sv-SE" sz="1800" dirty="0"/>
              <a:t> </a:t>
            </a:r>
            <a:r>
              <a:rPr lang="sv-SE" sz="1800" dirty="0" err="1"/>
              <a:t>more</a:t>
            </a:r>
            <a:r>
              <a:rPr lang="sv-SE" sz="1800" dirty="0"/>
              <a:t> </a:t>
            </a:r>
            <a:r>
              <a:rPr lang="sv-SE" sz="1800" dirty="0" err="1"/>
              <a:t>manufacturer’s</a:t>
            </a:r>
            <a:r>
              <a:rPr lang="sv-SE" sz="1800" dirty="0"/>
              <a:t> </a:t>
            </a:r>
            <a:r>
              <a:rPr lang="sv-SE" sz="1800" dirty="0" err="1"/>
              <a:t>of</a:t>
            </a:r>
            <a:r>
              <a:rPr lang="sv-SE" sz="1800" dirty="0"/>
              <a:t> WB </a:t>
            </a:r>
            <a:r>
              <a:rPr lang="sv-SE" sz="1800" dirty="0" err="1"/>
              <a:t>capable</a:t>
            </a:r>
            <a:r>
              <a:rPr lang="sv-SE" sz="1800" dirty="0"/>
              <a:t> HF </a:t>
            </a:r>
            <a:r>
              <a:rPr lang="sv-SE" sz="1800" dirty="0" err="1"/>
              <a:t>channel</a:t>
            </a:r>
            <a:r>
              <a:rPr lang="sv-SE" sz="1800" dirty="0"/>
              <a:t> simulators</a:t>
            </a:r>
          </a:p>
          <a:p>
            <a:r>
              <a:rPr lang="sv-SE" sz="1800" dirty="0"/>
              <a:t>Will </a:t>
            </a:r>
            <a:r>
              <a:rPr lang="sv-SE" sz="1800" dirty="0" err="1"/>
              <a:t>standardized</a:t>
            </a:r>
            <a:r>
              <a:rPr lang="sv-SE" sz="1800" dirty="0"/>
              <a:t> WB modem interfaces </a:t>
            </a:r>
            <a:r>
              <a:rPr lang="sv-SE" sz="1800" dirty="0" err="1"/>
              <a:t>evolve</a:t>
            </a:r>
            <a:r>
              <a:rPr lang="sv-SE" sz="1800" dirty="0"/>
              <a:t>?</a:t>
            </a:r>
          </a:p>
          <a:p>
            <a:pPr lvl="1"/>
            <a:r>
              <a:rPr lang="sv-SE" sz="1500" dirty="0" err="1"/>
              <a:t>Analogue</a:t>
            </a:r>
            <a:r>
              <a:rPr lang="sv-SE" sz="1500" dirty="0"/>
              <a:t> </a:t>
            </a:r>
            <a:r>
              <a:rPr lang="sv-SE" sz="1500" dirty="0" err="1"/>
              <a:t>baseband</a:t>
            </a:r>
            <a:r>
              <a:rPr lang="sv-SE" sz="1500" dirty="0"/>
              <a:t> </a:t>
            </a:r>
            <a:r>
              <a:rPr lang="sv-SE" sz="1500" dirty="0" err="1"/>
              <a:t>similar</a:t>
            </a:r>
            <a:r>
              <a:rPr lang="sv-SE" sz="1500" dirty="0"/>
              <a:t> to 3 kHz </a:t>
            </a:r>
            <a:r>
              <a:rPr lang="sv-SE" sz="1500" dirty="0" err="1"/>
              <a:t>analogue</a:t>
            </a:r>
            <a:r>
              <a:rPr lang="sv-SE" sz="1500" dirty="0"/>
              <a:t> audio; i.e. 0 </a:t>
            </a:r>
            <a:r>
              <a:rPr lang="sv-SE" sz="1500" dirty="0" err="1"/>
              <a:t>dBm</a:t>
            </a:r>
            <a:r>
              <a:rPr lang="sv-SE" sz="1500" dirty="0"/>
              <a:t> 600 Ω </a:t>
            </a:r>
          </a:p>
          <a:p>
            <a:pPr lvl="1"/>
            <a:r>
              <a:rPr lang="sv-SE" sz="1500" dirty="0"/>
              <a:t>Digital, </a:t>
            </a:r>
            <a:r>
              <a:rPr lang="sv-SE" sz="1500" dirty="0" err="1"/>
              <a:t>e.g</a:t>
            </a:r>
            <a:r>
              <a:rPr lang="sv-SE" sz="1500" dirty="0"/>
              <a:t>. RTP/IP</a:t>
            </a:r>
          </a:p>
          <a:p>
            <a:pPr lvl="1"/>
            <a:r>
              <a:rPr lang="sv-SE" sz="1500" dirty="0"/>
              <a:t>IF </a:t>
            </a:r>
            <a:r>
              <a:rPr lang="sv-SE" sz="1500" dirty="0" err="1"/>
              <a:t>similar</a:t>
            </a:r>
            <a:r>
              <a:rPr lang="sv-SE" sz="1500" dirty="0"/>
              <a:t> to </a:t>
            </a:r>
            <a:r>
              <a:rPr lang="sv-SE" sz="1500" dirty="0" err="1"/>
              <a:t>what</a:t>
            </a:r>
            <a:r>
              <a:rPr lang="sv-SE" sz="1500" dirty="0"/>
              <a:t> is </a:t>
            </a:r>
            <a:r>
              <a:rPr lang="sv-SE" sz="1500" dirty="0" err="1"/>
              <a:t>used</a:t>
            </a:r>
            <a:r>
              <a:rPr lang="sv-SE" sz="1500" dirty="0"/>
              <a:t> on VHF/UHF </a:t>
            </a:r>
            <a:r>
              <a:rPr lang="sv-SE" sz="1500" dirty="0" err="1"/>
              <a:t>equipment</a:t>
            </a:r>
            <a:r>
              <a:rPr lang="sv-SE" sz="1500" dirty="0"/>
              <a:t>; i.e. 70 MHz</a:t>
            </a:r>
          </a:p>
        </p:txBody>
      </p:sp>
      <p:sp>
        <p:nvSpPr>
          <p:cNvPr id="4" name="Slide Number Placeholder 3">
            <a:extLst>
              <a:ext uri="{FF2B5EF4-FFF2-40B4-BE49-F238E27FC236}">
                <a16:creationId xmlns:a16="http://schemas.microsoft.com/office/drawing/2014/main" id="{E0CB0CE5-B933-43A2-847D-2C4E036D15E8}"/>
              </a:ext>
            </a:extLst>
          </p:cNvPr>
          <p:cNvSpPr>
            <a:spLocks noGrp="1"/>
          </p:cNvSpPr>
          <p:nvPr>
            <p:ph type="sldNum" sz="quarter" idx="4"/>
          </p:nvPr>
        </p:nvSpPr>
        <p:spPr/>
        <p:txBody>
          <a:bodyPr/>
          <a:lstStyle/>
          <a:p>
            <a:r>
              <a:rPr lang="sv-SE" dirty="0">
                <a:solidFill>
                  <a:schemeClr val="bg1"/>
                </a:solidFill>
              </a:rPr>
              <a:t>Page </a:t>
            </a:r>
            <a:fld id="{346AA032-F20D-492B-B0EA-E91757143A4E}" type="slidenum">
              <a:rPr lang="sv-SE" smtClean="0">
                <a:solidFill>
                  <a:schemeClr val="bg1"/>
                </a:solidFill>
              </a:rPr>
              <a:pPr/>
              <a:t>5</a:t>
            </a:fld>
            <a:endParaRPr lang="sv-SE" dirty="0">
              <a:solidFill>
                <a:schemeClr val="bg1"/>
              </a:solidFill>
            </a:endParaRPr>
          </a:p>
          <a:p>
            <a:fld id="{0C09F050-6DF6-43B6-917B-E90054F2D186}" type="datetime1">
              <a:rPr lang="sv-SE" smtClean="0">
                <a:solidFill>
                  <a:schemeClr val="bg1"/>
                </a:solidFill>
              </a:rPr>
              <a:t>2023-02-13</a:t>
            </a:fld>
            <a:endParaRPr lang="sv-SE" dirty="0">
              <a:solidFill>
                <a:schemeClr val="bg1"/>
              </a:solidFill>
            </a:endParaRPr>
          </a:p>
        </p:txBody>
      </p:sp>
    </p:spTree>
    <p:extLst>
      <p:ext uri="{BB962C8B-B14F-4D97-AF65-F5344CB8AC3E}">
        <p14:creationId xmlns:p14="http://schemas.microsoft.com/office/powerpoint/2010/main" val="361386877"/>
      </p:ext>
    </p:extLst>
  </p:cSld>
  <p:clrMapOvr>
    <a:masterClrMapping/>
  </p:clrMapOvr>
</p:sld>
</file>

<file path=ppt/theme/theme1.xml><?xml version="1.0" encoding="utf-8"?>
<a:theme xmlns:a="http://schemas.openxmlformats.org/drawingml/2006/main" name="FMV_ppt-mall_(sv)-maj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5D7E230-971A-414F-AB0F-98C67AB2D996}" vid="{8DE17437-C969-4089-8BA6-FC48F187C5A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0D1916165F55CF4F9D774073ED115A3B" ma:contentTypeVersion="15" ma:contentTypeDescription="Skapa ett nytt dokument." ma:contentTypeScope="" ma:versionID="9fc1f59ec5e06bb8cb01b6e4971a89ec">
  <xsd:schema xmlns:xsd="http://www.w3.org/2001/XMLSchema" xmlns:xs="http://www.w3.org/2001/XMLSchema" xmlns:p="http://schemas.microsoft.com/office/2006/metadata/properties" xmlns:ns2="63ca7701-779b-4e47-9370-38c668b6ea9d" targetNamespace="http://schemas.microsoft.com/office/2006/metadata/properties" ma:root="true" ma:fieldsID="1e7bda4b09e1520238ee3ec39a9ecbb7" ns2:_="">
    <xsd:import namespace="63ca7701-779b-4e47-9370-38c668b6ea9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a7701-779b-4e47-9370-38c668b6ea9d"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63ca7701-779b-4e47-9370-38c668b6ea9d">FMVEXT-404-2137</_dlc_DocId>
    <_dlc_DocIdUrl xmlns="63ca7701-779b-4e47-9370-38c668b6ea9d">
      <Url>https://ext.fmv.se/FE/_layouts/15/DocIdRedir.aspx?ID=FMVEXT-404-2137</Url>
      <Description>FMVEXT-404-2137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06DC24-B0E9-4E81-B31C-C46C0194BA34}">
  <ds:schemaRefs>
    <ds:schemaRef ds:uri="http://schemas.microsoft.com/sharepoint/events"/>
  </ds:schemaRefs>
</ds:datastoreItem>
</file>

<file path=customXml/itemProps2.xml><?xml version="1.0" encoding="utf-8"?>
<ds:datastoreItem xmlns:ds="http://schemas.openxmlformats.org/officeDocument/2006/customXml" ds:itemID="{CCFF4179-6BCC-4B69-8231-E7EE2B9A8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a7701-779b-4e47-9370-38c668b6ea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0E17D-7F91-48C9-9426-B96995B9CDCE}">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63ca7701-779b-4e47-9370-38c668b6ea9d"/>
    <ds:schemaRef ds:uri="http://www.w3.org/XML/1998/namespace"/>
    <ds:schemaRef ds:uri="http://purl.org/dc/dcmitype/"/>
  </ds:schemaRefs>
</ds:datastoreItem>
</file>

<file path=customXml/itemProps4.xml><?xml version="1.0" encoding="utf-8"?>
<ds:datastoreItem xmlns:ds="http://schemas.openxmlformats.org/officeDocument/2006/customXml" ds:itemID="{314E9466-54F8-4705-86F8-2E1FF7943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FMV mall sv (16-9)</Template>
  <TotalTime>1087</TotalTime>
  <Words>444</Words>
  <Application>Microsoft Office PowerPoint</Application>
  <PresentationFormat>Bildspel på skärmen (16:9)</PresentationFormat>
  <Paragraphs>34</Paragraphs>
  <Slides>5</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vt:i4>
      </vt:variant>
    </vt:vector>
  </HeadingPairs>
  <TitlesOfParts>
    <vt:vector size="9" baseType="lpstr">
      <vt:lpstr>ＭＳ Ｐゴシック</vt:lpstr>
      <vt:lpstr>Arial</vt:lpstr>
      <vt:lpstr>Calibri</vt:lpstr>
      <vt:lpstr>FMV_ppt-mall_(sv)-maj 2017</vt:lpstr>
      <vt:lpstr>RFI WB capable HF Channel Simulator February 2023, San Diego Rickard Berg, FMV </vt:lpstr>
      <vt:lpstr>RFI WB capable HF Channel Simulator</vt:lpstr>
      <vt:lpstr>Background</vt:lpstr>
      <vt:lpstr>Technical requirements</vt:lpstr>
      <vt:lpstr>Comments</vt:lpstr>
    </vt:vector>
  </TitlesOfParts>
  <Company>EVRY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Målbild 2013 – FM inkom med styrning för BMS</dc:title>
  <dc:creator>Van Dam, Robert ROVA</dc:creator>
  <cp:lastModifiedBy>Berg, Rickard riber</cp:lastModifiedBy>
  <cp:revision>90</cp:revision>
  <cp:lastPrinted>2019-11-25T12:34:08Z</cp:lastPrinted>
  <dcterms:created xsi:type="dcterms:W3CDTF">2018-01-23T06:22:20Z</dcterms:created>
  <dcterms:modified xsi:type="dcterms:W3CDTF">2023-02-13T16:38:28Z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08f7536f-abf1-4abe-ba88-93a5c82b7e3b</vt:lpwstr>
  </property>
  <property fmtid="{D5CDD505-2E9C-101B-9397-08002B2CF9AE}" pid="3" name="ContentTypeId">
    <vt:lpwstr>0x0101000D1916165F55CF4F9D774073ED115A3B</vt:lpwstr>
  </property>
</Properties>
</file>