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20"/>
  </p:notesMasterIdLst>
  <p:handoutMasterIdLst>
    <p:handoutMasterId r:id="rId21"/>
  </p:handoutMasterIdLst>
  <p:sldIdLst>
    <p:sldId id="265" r:id="rId2"/>
    <p:sldId id="286" r:id="rId3"/>
    <p:sldId id="477" r:id="rId4"/>
    <p:sldId id="491" r:id="rId5"/>
    <p:sldId id="492" r:id="rId6"/>
    <p:sldId id="493" r:id="rId7"/>
    <p:sldId id="504" r:id="rId8"/>
    <p:sldId id="494" r:id="rId9"/>
    <p:sldId id="495" r:id="rId10"/>
    <p:sldId id="497" r:id="rId11"/>
    <p:sldId id="498" r:id="rId12"/>
    <p:sldId id="499" r:id="rId13"/>
    <p:sldId id="500" r:id="rId14"/>
    <p:sldId id="501" r:id="rId15"/>
    <p:sldId id="502" r:id="rId16"/>
    <p:sldId id="503" r:id="rId17"/>
    <p:sldId id="490" r:id="rId18"/>
    <p:sldId id="31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5071"/>
    <a:srgbClr val="0057A6"/>
    <a:srgbClr val="483D8B"/>
    <a:srgbClr val="20825D"/>
    <a:srgbClr val="8066AA"/>
    <a:srgbClr val="A63400"/>
    <a:srgbClr val="5C83B4"/>
    <a:srgbClr val="5F9CD3"/>
    <a:srgbClr val="FFC2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4715" autoAdjust="0"/>
  </p:normalViewPr>
  <p:slideViewPr>
    <p:cSldViewPr snapToGrid="0" snapToObjects="1">
      <p:cViewPr>
        <p:scale>
          <a:sx n="71" d="100"/>
          <a:sy n="71" d="100"/>
        </p:scale>
        <p:origin x="1110" y="2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1" d="100"/>
          <a:sy n="81" d="100"/>
        </p:scale>
        <p:origin x="2120"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ECCE47-3B72-484E-8092-797101B06DAB}" type="datetimeFigureOut">
              <a:rPr lang="en-US" smtClean="0"/>
              <a:t>2/14/2023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45D977-46EA-6F45-9490-7B410A0E8261}" type="slidenum">
              <a:rPr lang="en-US" smtClean="0"/>
              <a:t>‹#›</a:t>
            </a:fld>
            <a:endParaRPr lang="en-US"/>
          </a:p>
        </p:txBody>
      </p:sp>
    </p:spTree>
    <p:extLst>
      <p:ext uri="{BB962C8B-B14F-4D97-AF65-F5344CB8AC3E}">
        <p14:creationId xmlns:p14="http://schemas.microsoft.com/office/powerpoint/2010/main" val="1365549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6C05C2-6783-4441-867C-FE533B1959F0}" type="datetimeFigureOut">
              <a:rPr lang="en-US" smtClean="0"/>
              <a:t>2/14/2023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55DC6A-447C-A546-9C26-5F4AB9B46A13}" type="slidenum">
              <a:rPr lang="en-US" smtClean="0"/>
              <a:t>‹#›</a:t>
            </a:fld>
            <a:endParaRPr lang="en-US"/>
          </a:p>
        </p:txBody>
      </p:sp>
    </p:spTree>
    <p:extLst>
      <p:ext uri="{BB962C8B-B14F-4D97-AF65-F5344CB8AC3E}">
        <p14:creationId xmlns:p14="http://schemas.microsoft.com/office/powerpoint/2010/main" val="804131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3721959"/>
            <a:ext cx="6858000" cy="1655762"/>
          </a:xfrm>
        </p:spPr>
        <p:txBody>
          <a:bodyPr>
            <a:normAutofit/>
          </a:bodyPr>
          <a:lstStyle>
            <a:lvl1pPr marL="0" indent="0" algn="l">
              <a:buNone/>
              <a:defRPr sz="1350">
                <a:solidFill>
                  <a:schemeClr val="bg1">
                    <a:lumMod val="85000"/>
                  </a:schemeClr>
                </a:solidFill>
                <a:latin typeface="Verdana" panose="020B0604030504040204" pitchFamily="34" charset="0"/>
                <a:ea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itle 6"/>
          <p:cNvSpPr>
            <a:spLocks noGrp="1"/>
          </p:cNvSpPr>
          <p:nvPr>
            <p:ph type="title"/>
          </p:nvPr>
        </p:nvSpPr>
        <p:spPr>
          <a:xfrm>
            <a:off x="628650" y="1307130"/>
            <a:ext cx="7886700" cy="1325563"/>
          </a:xfrm>
          <a:prstGeom prst="rect">
            <a:avLst/>
          </a:prstGeom>
        </p:spPr>
        <p:txBody>
          <a:bodyPr>
            <a:normAutofit/>
          </a:bodyPr>
          <a:lstStyle>
            <a:lvl1pPr>
              <a:defRPr sz="2700" cap="all" baseline="0">
                <a:solidFill>
                  <a:schemeClr val="bg1"/>
                </a:solidFill>
              </a:defRPr>
            </a:lvl1pPr>
          </a:lstStyle>
          <a:p>
            <a:r>
              <a:rPr lang="en-US" dirty="0"/>
              <a:t>Click to edit Master title style</a:t>
            </a:r>
          </a:p>
        </p:txBody>
      </p:sp>
      <p:sp>
        <p:nvSpPr>
          <p:cNvPr id="5" name="TextBox 4"/>
          <p:cNvSpPr txBox="1"/>
          <p:nvPr userDrawn="1"/>
        </p:nvSpPr>
        <p:spPr>
          <a:xfrm>
            <a:off x="7445427" y="6036455"/>
            <a:ext cx="1698573" cy="715581"/>
          </a:xfrm>
          <a:prstGeom prst="rect">
            <a:avLst/>
          </a:prstGeom>
          <a:noFill/>
        </p:spPr>
        <p:txBody>
          <a:bodyPr wrap="square" rtlCol="0">
            <a:spAutoFit/>
          </a:bodyPr>
          <a:lstStyle/>
          <a:p>
            <a:pPr algn="l"/>
            <a:r>
              <a:rPr lang="en-US" sz="4050" baseline="0" dirty="0">
                <a:solidFill>
                  <a:schemeClr val="bg1"/>
                </a:solidFill>
                <a:latin typeface="Trade Gothic LT Com Bold No. 2" charset="0"/>
                <a:ea typeface="Trade Gothic LT Std Light" charset="0"/>
                <a:cs typeface="Trade Gothic LT Std Light" charset="0"/>
              </a:rPr>
              <a:t>Isode</a:t>
            </a:r>
          </a:p>
        </p:txBody>
      </p:sp>
    </p:spTree>
    <p:extLst>
      <p:ext uri="{BB962C8B-B14F-4D97-AF65-F5344CB8AC3E}">
        <p14:creationId xmlns:p14="http://schemas.microsoft.com/office/powerpoint/2010/main" val="2070674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s, Large Graphic Righ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r">
              <a:defRPr/>
            </a:lvl1pPr>
          </a:lstStyle>
          <a:p>
            <a:r>
              <a:rPr lang="en-US" dirty="0"/>
              <a:t>Click to edit Master title style</a:t>
            </a:r>
          </a:p>
        </p:txBody>
      </p:sp>
      <p:sp>
        <p:nvSpPr>
          <p:cNvPr id="4" name="Content Placeholder 3"/>
          <p:cNvSpPr>
            <a:spLocks noGrp="1"/>
          </p:cNvSpPr>
          <p:nvPr>
            <p:ph sz="half" idx="2"/>
          </p:nvPr>
        </p:nvSpPr>
        <p:spPr>
          <a:xfrm>
            <a:off x="5422900" y="1825625"/>
            <a:ext cx="3092450" cy="4351338"/>
          </a:xfrm>
        </p:spPr>
        <p:txBody>
          <a:bodyPr>
            <a:noAutofit/>
          </a:bodyPr>
          <a:lstStyle>
            <a:lvl1pPr marL="171450" indent="-171450">
              <a:buFont typeface="Arial" charset="0"/>
              <a:buChar char="•"/>
              <a:defRPr>
                <a:latin typeface="Verdana" panose="020B0604030504040204" pitchFamily="34" charset="0"/>
                <a:ea typeface="Verdana" panose="020B0604030504040204" pitchFamily="34" charset="0"/>
              </a:defRPr>
            </a:lvl1pPr>
            <a:lvl2pPr marL="514350" indent="-171450">
              <a:buFont typeface="Arial" charset="0"/>
              <a:buChar char="•"/>
              <a:defRPr>
                <a:latin typeface="Verdana" panose="020B0604030504040204" pitchFamily="34" charset="0"/>
                <a:ea typeface="Verdana" panose="020B0604030504040204" pitchFamily="34" charset="0"/>
              </a:defRPr>
            </a:lvl2pPr>
            <a:lvl3pPr marL="857250" indent="-171450">
              <a:buFont typeface="Arial" charset="0"/>
              <a:buChar char="•"/>
              <a:defRPr>
                <a:latin typeface="Verdana" panose="020B0604030504040204" pitchFamily="34" charset="0"/>
                <a:ea typeface="Verdana" panose="020B0604030504040204" pitchFamily="34" charset="0"/>
              </a:defRPr>
            </a:lvl3pPr>
            <a:lvl4pPr marL="1200150" indent="-171450">
              <a:buFont typeface="Arial" charset="0"/>
              <a:buChar char="•"/>
              <a:defRPr>
                <a:latin typeface="Verdana" panose="020B0604030504040204" pitchFamily="34" charset="0"/>
                <a:ea typeface="Verdana" panose="020B0604030504040204" pitchFamily="34" charset="0"/>
              </a:defRPr>
            </a:lvl4pPr>
            <a:lvl5pPr marL="1543050" indent="-171450">
              <a:buFont typeface="Arial" charset="0"/>
              <a:buChar cha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C47DD98D-532B-D245-BC36-D6E733731502}" type="slidenum">
              <a:rPr lang="en-US" smtClean="0"/>
              <a:t>‹#›</a:t>
            </a:fld>
            <a:endParaRPr lang="en-US"/>
          </a:p>
        </p:txBody>
      </p:sp>
      <p:cxnSp>
        <p:nvCxnSpPr>
          <p:cNvPr id="6" name="Straight Connector 5"/>
          <p:cNvCxnSpPr/>
          <p:nvPr userDrawn="1"/>
        </p:nvCxnSpPr>
        <p:spPr>
          <a:xfrm>
            <a:off x="5168900" y="1825625"/>
            <a:ext cx="0" cy="4351338"/>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7677149" y="6319906"/>
            <a:ext cx="838200" cy="346249"/>
          </a:xfrm>
          <a:prstGeom prst="rect">
            <a:avLst/>
          </a:prstGeom>
          <a:noFill/>
        </p:spPr>
        <p:txBody>
          <a:bodyPr wrap="square" rtlCol="0">
            <a:spAutoFit/>
          </a:bodyPr>
          <a:lstStyle/>
          <a:p>
            <a:pPr algn="r"/>
            <a:r>
              <a:rPr lang="en-US" sz="1650" baseline="0" dirty="0">
                <a:solidFill>
                  <a:srgbClr val="0056A6"/>
                </a:solidFill>
                <a:latin typeface="Trade Gothic LT Com Bold No. 2" charset="0"/>
                <a:ea typeface="Trade Gothic LT Std Light" charset="0"/>
                <a:cs typeface="Trade Gothic LT Std Light" charset="0"/>
              </a:rPr>
              <a:t>Isode</a:t>
            </a:r>
          </a:p>
        </p:txBody>
      </p:sp>
    </p:spTree>
    <p:extLst>
      <p:ext uri="{BB962C8B-B14F-4D97-AF65-F5344CB8AC3E}">
        <p14:creationId xmlns:p14="http://schemas.microsoft.com/office/powerpoint/2010/main" val="459963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s, Large Graphic Lef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699" cy="1325563"/>
          </a:xfrm>
          <a:prstGeom prst="rect">
            <a:avLst/>
          </a:prstGeom>
        </p:spPr>
        <p:txBody>
          <a:bodyPr/>
          <a:lstStyle/>
          <a:p>
            <a:r>
              <a:rPr lang="en-US"/>
              <a:t>Click to edit Master title style</a:t>
            </a:r>
          </a:p>
        </p:txBody>
      </p:sp>
      <p:sp>
        <p:nvSpPr>
          <p:cNvPr id="4" name="Content Placeholder 3"/>
          <p:cNvSpPr>
            <a:spLocks noGrp="1"/>
          </p:cNvSpPr>
          <p:nvPr>
            <p:ph sz="half" idx="2"/>
          </p:nvPr>
        </p:nvSpPr>
        <p:spPr>
          <a:xfrm>
            <a:off x="628650" y="1825625"/>
            <a:ext cx="3092450" cy="4351338"/>
          </a:xfrm>
        </p:spPr>
        <p:txBody>
          <a:bodyPr>
            <a:noAutofit/>
          </a:bodyPr>
          <a:lstStyle>
            <a:lvl1pPr marL="171450" indent="-171450">
              <a:buFont typeface="Arial" charset="0"/>
              <a:buChar char="•"/>
              <a:defRPr>
                <a:latin typeface="Verdana" panose="020B0604030504040204" pitchFamily="34" charset="0"/>
                <a:ea typeface="Verdana" panose="020B0604030504040204" pitchFamily="34" charset="0"/>
              </a:defRPr>
            </a:lvl1pPr>
            <a:lvl2pPr marL="514350" indent="-171450">
              <a:buFont typeface="Arial" charset="0"/>
              <a:buChar char="•"/>
              <a:defRPr>
                <a:latin typeface="Verdana" panose="020B0604030504040204" pitchFamily="34" charset="0"/>
                <a:ea typeface="Verdana" panose="020B0604030504040204" pitchFamily="34" charset="0"/>
              </a:defRPr>
            </a:lvl2pPr>
            <a:lvl3pPr marL="857250" indent="-171450">
              <a:buFont typeface="Arial" charset="0"/>
              <a:buChar char="•"/>
              <a:defRPr>
                <a:latin typeface="Verdana" panose="020B0604030504040204" pitchFamily="34" charset="0"/>
                <a:ea typeface="Verdana" panose="020B0604030504040204" pitchFamily="34" charset="0"/>
              </a:defRPr>
            </a:lvl3pPr>
            <a:lvl4pPr marL="1200150" indent="-171450">
              <a:buFont typeface="Arial" charset="0"/>
              <a:buChar char="•"/>
              <a:defRPr>
                <a:latin typeface="Verdana" panose="020B0604030504040204" pitchFamily="34" charset="0"/>
                <a:ea typeface="Verdana" panose="020B0604030504040204" pitchFamily="34" charset="0"/>
              </a:defRPr>
            </a:lvl4pPr>
            <a:lvl5pPr marL="1543050" indent="-171450">
              <a:buFont typeface="Arial" charset="0"/>
              <a:buChar cha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C47DD98D-532B-D245-BC36-D6E733731502}" type="slidenum">
              <a:rPr lang="en-US" smtClean="0"/>
              <a:t>‹#›</a:t>
            </a:fld>
            <a:endParaRPr lang="en-US"/>
          </a:p>
        </p:txBody>
      </p:sp>
      <p:sp>
        <p:nvSpPr>
          <p:cNvPr id="10" name="TextBox 9"/>
          <p:cNvSpPr txBox="1"/>
          <p:nvPr userDrawn="1"/>
        </p:nvSpPr>
        <p:spPr>
          <a:xfrm>
            <a:off x="7677149" y="6319906"/>
            <a:ext cx="838200" cy="346249"/>
          </a:xfrm>
          <a:prstGeom prst="rect">
            <a:avLst/>
          </a:prstGeom>
          <a:noFill/>
        </p:spPr>
        <p:txBody>
          <a:bodyPr wrap="square" rtlCol="0">
            <a:spAutoFit/>
          </a:bodyPr>
          <a:lstStyle/>
          <a:p>
            <a:pPr algn="r"/>
            <a:r>
              <a:rPr lang="en-US" sz="1650" baseline="0" dirty="0">
                <a:solidFill>
                  <a:schemeClr val="bg1"/>
                </a:solidFill>
                <a:latin typeface="Trade Gothic LT Com Bold No. 2" charset="0"/>
                <a:ea typeface="Trade Gothic LT Std Light" charset="0"/>
                <a:cs typeface="Trade Gothic LT Std Light" charset="0"/>
              </a:rPr>
              <a:t>Isode</a:t>
            </a:r>
          </a:p>
        </p:txBody>
      </p:sp>
      <p:cxnSp>
        <p:nvCxnSpPr>
          <p:cNvPr id="8" name="Straight Connector 7"/>
          <p:cNvCxnSpPr/>
          <p:nvPr userDrawn="1"/>
        </p:nvCxnSpPr>
        <p:spPr>
          <a:xfrm>
            <a:off x="3986144" y="1825625"/>
            <a:ext cx="0" cy="4351338"/>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107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p:nvPr>
        </p:nvSpPr>
        <p:spPr>
          <a:xfrm>
            <a:off x="4470400" y="365126"/>
            <a:ext cx="4044950" cy="1325563"/>
          </a:xfrm>
          <a:prstGeom prst="rect">
            <a:avLst/>
          </a:prstGeom>
        </p:spPr>
        <p:txBody>
          <a:bodyPr/>
          <a:lstStyle/>
          <a:p>
            <a:r>
              <a:rPr lang="en-US" dirty="0"/>
              <a:t>Click to edit Master title style</a:t>
            </a:r>
          </a:p>
        </p:txBody>
      </p:sp>
      <p:sp>
        <p:nvSpPr>
          <p:cNvPr id="4" name="Content Placeholder 3"/>
          <p:cNvSpPr>
            <a:spLocks noGrp="1"/>
          </p:cNvSpPr>
          <p:nvPr>
            <p:ph sz="half" idx="2"/>
          </p:nvPr>
        </p:nvSpPr>
        <p:spPr>
          <a:xfrm>
            <a:off x="4470400" y="1825625"/>
            <a:ext cx="4044950" cy="4351338"/>
          </a:xfrm>
        </p:spPr>
        <p:txBody>
          <a:bodyPr/>
          <a:lstStyle>
            <a:lvl1pPr marL="0" indent="0">
              <a:buFont typeface="Wingdings" charset="2"/>
              <a:buNone/>
              <a:defRPr>
                <a:solidFill>
                  <a:schemeClr val="bg1">
                    <a:lumMod val="85000"/>
                  </a:schemeClr>
                </a:solidFill>
                <a:latin typeface="Verdana" panose="020B0604030504040204" pitchFamily="34" charset="0"/>
                <a:ea typeface="Verdana" panose="020B0604030504040204" pitchFamily="34" charset="0"/>
              </a:defRPr>
            </a:lvl1pPr>
            <a:lvl2pPr marL="342900" indent="0">
              <a:buFont typeface="Wingdings" charset="2"/>
              <a:buNone/>
              <a:defRPr>
                <a:solidFill>
                  <a:schemeClr val="bg1">
                    <a:lumMod val="85000"/>
                  </a:schemeClr>
                </a:solidFill>
                <a:latin typeface="Verdana" panose="020B0604030504040204" pitchFamily="34" charset="0"/>
                <a:ea typeface="Verdana" panose="020B0604030504040204" pitchFamily="34" charset="0"/>
              </a:defRPr>
            </a:lvl2pPr>
            <a:lvl3pPr marL="685800" indent="0">
              <a:buFont typeface="Wingdings" charset="2"/>
              <a:buNone/>
              <a:defRPr>
                <a:solidFill>
                  <a:schemeClr val="bg1">
                    <a:lumMod val="85000"/>
                  </a:schemeClr>
                </a:solidFill>
                <a:latin typeface="Verdana" panose="020B0604030504040204" pitchFamily="34" charset="0"/>
                <a:ea typeface="Verdana" panose="020B0604030504040204" pitchFamily="34" charset="0"/>
              </a:defRPr>
            </a:lvl3pPr>
            <a:lvl4pPr marL="1028700" indent="0">
              <a:buFont typeface="Wingdings" charset="2"/>
              <a:buNone/>
              <a:defRPr>
                <a:solidFill>
                  <a:schemeClr val="bg1">
                    <a:lumMod val="85000"/>
                  </a:schemeClr>
                </a:solidFill>
                <a:latin typeface="Verdana" panose="020B0604030504040204" pitchFamily="34" charset="0"/>
                <a:ea typeface="Verdana" panose="020B0604030504040204" pitchFamily="34" charset="0"/>
              </a:defRPr>
            </a:lvl4pPr>
            <a:lvl5pPr marL="1371600" indent="0">
              <a:buFont typeface="Wingdings" charset="2"/>
              <a:buNone/>
              <a:defRPr>
                <a:solidFill>
                  <a:schemeClr val="bg1">
                    <a:lumMod val="85000"/>
                  </a:schemeClr>
                </a:solidFill>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677149" y="6319906"/>
            <a:ext cx="838200" cy="346249"/>
          </a:xfrm>
          <a:prstGeom prst="rect">
            <a:avLst/>
          </a:prstGeom>
          <a:noFill/>
        </p:spPr>
        <p:txBody>
          <a:bodyPr wrap="square" rtlCol="0">
            <a:spAutoFit/>
          </a:bodyPr>
          <a:lstStyle/>
          <a:p>
            <a:pPr algn="r"/>
            <a:r>
              <a:rPr lang="en-US" sz="1650" baseline="0" dirty="0">
                <a:solidFill>
                  <a:schemeClr val="bg1"/>
                </a:solidFill>
                <a:latin typeface="Trade Gothic LT Com Bold No. 2" charset="0"/>
                <a:ea typeface="Trade Gothic LT Std Light" charset="0"/>
                <a:cs typeface="Trade Gothic LT Std Light" charset="0"/>
              </a:rPr>
              <a:t>Isode</a:t>
            </a:r>
          </a:p>
        </p:txBody>
      </p:sp>
      <p:pic>
        <p:nvPicPr>
          <p:cNvPr id="8" name="Picture 3"/>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4050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2485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p:cNvSpPr>
            <a:spLocks noGrp="1"/>
          </p:cNvSpPr>
          <p:nvPr>
            <p:ph type="title"/>
          </p:nvPr>
        </p:nvSpPr>
        <p:spPr>
          <a:xfrm>
            <a:off x="4470400" y="365126"/>
            <a:ext cx="4044950" cy="1325563"/>
          </a:xfrm>
          <a:prstGeom prst="rect">
            <a:avLst/>
          </a:prstGeom>
        </p:spPr>
        <p:txBody>
          <a:bodyPr/>
          <a:lstStyle/>
          <a:p>
            <a:r>
              <a:rPr lang="en-US"/>
              <a:t>Click to edit Master title style</a:t>
            </a:r>
          </a:p>
        </p:txBody>
      </p:sp>
      <p:sp>
        <p:nvSpPr>
          <p:cNvPr id="4" name="Content Placeholder 3"/>
          <p:cNvSpPr>
            <a:spLocks noGrp="1"/>
          </p:cNvSpPr>
          <p:nvPr>
            <p:ph sz="half" idx="2"/>
          </p:nvPr>
        </p:nvSpPr>
        <p:spPr>
          <a:xfrm>
            <a:off x="4470400" y="1825625"/>
            <a:ext cx="4044950" cy="4351338"/>
          </a:xfrm>
        </p:spPr>
        <p:txBody>
          <a:bodyPr/>
          <a:lstStyle>
            <a:lvl1pPr marL="257175" indent="-257175">
              <a:buFont typeface="Arial" charset="0"/>
              <a:buChar char="•"/>
              <a:defRPr>
                <a:latin typeface="Verdana" panose="020B0604030504040204" pitchFamily="34" charset="0"/>
                <a:ea typeface="Verdana" panose="020B0604030504040204" pitchFamily="34" charset="0"/>
              </a:defRPr>
            </a:lvl1pPr>
            <a:lvl2pPr marL="600075" indent="-257175">
              <a:buFont typeface="Arial" charset="0"/>
              <a:buChar char="•"/>
              <a:defRPr>
                <a:latin typeface="Verdana" panose="020B0604030504040204" pitchFamily="34" charset="0"/>
                <a:ea typeface="Verdana" panose="020B0604030504040204" pitchFamily="34" charset="0"/>
              </a:defRPr>
            </a:lvl2pPr>
            <a:lvl3pPr marL="900113" indent="-214313">
              <a:buFont typeface="Arial" charset="0"/>
              <a:buChar char="•"/>
              <a:defRPr>
                <a:latin typeface="Verdana" panose="020B0604030504040204" pitchFamily="34" charset="0"/>
                <a:ea typeface="Verdana" panose="020B0604030504040204" pitchFamily="34" charset="0"/>
              </a:defRPr>
            </a:lvl3pPr>
            <a:lvl4pPr marL="1243013" indent="-214313">
              <a:buFont typeface="Arial" charset="0"/>
              <a:buChar char="•"/>
              <a:defRPr>
                <a:latin typeface="Verdana" panose="020B0604030504040204" pitchFamily="34" charset="0"/>
                <a:ea typeface="Verdana" panose="020B0604030504040204" pitchFamily="34" charset="0"/>
              </a:defRPr>
            </a:lvl4pPr>
            <a:lvl5pPr marL="1585913" indent="-214313">
              <a:buFont typeface="Arial" charset="0"/>
              <a:buChar cha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677149" y="6319906"/>
            <a:ext cx="838200" cy="346249"/>
          </a:xfrm>
          <a:prstGeom prst="rect">
            <a:avLst/>
          </a:prstGeom>
          <a:noFill/>
        </p:spPr>
        <p:txBody>
          <a:bodyPr wrap="square" rtlCol="0">
            <a:spAutoFit/>
          </a:bodyPr>
          <a:lstStyle/>
          <a:p>
            <a:pPr algn="r"/>
            <a:r>
              <a:rPr lang="en-US" sz="1650" baseline="0" dirty="0">
                <a:solidFill>
                  <a:schemeClr val="bg1"/>
                </a:solidFill>
                <a:latin typeface="Trade Gothic LT Com Bold No. 2" charset="0"/>
                <a:ea typeface="Trade Gothic LT Std Light" charset="0"/>
                <a:cs typeface="Trade Gothic LT Std Light" charset="0"/>
              </a:rPr>
              <a:t>Isode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050792" cy="6858000"/>
          </a:xfrm>
          <a:prstGeom prst="rect">
            <a:avLst/>
          </a:prstGeom>
        </p:spPr>
      </p:pic>
    </p:spTree>
    <p:extLst>
      <p:ext uri="{BB962C8B-B14F-4D97-AF65-F5344CB8AC3E}">
        <p14:creationId xmlns:p14="http://schemas.microsoft.com/office/powerpoint/2010/main" val="921663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Title 1"/>
          <p:cNvSpPr>
            <a:spLocks noGrp="1"/>
          </p:cNvSpPr>
          <p:nvPr>
            <p:ph type="title"/>
          </p:nvPr>
        </p:nvSpPr>
        <p:spPr>
          <a:xfrm>
            <a:off x="4470400" y="365126"/>
            <a:ext cx="4044950" cy="1325563"/>
          </a:xfrm>
          <a:prstGeom prst="rect">
            <a:avLst/>
          </a:prstGeom>
        </p:spPr>
        <p:txBody>
          <a:bodyPr/>
          <a:lstStyle/>
          <a:p>
            <a:r>
              <a:rPr lang="en-US"/>
              <a:t>Click to edit Master title style</a:t>
            </a:r>
          </a:p>
        </p:txBody>
      </p:sp>
      <p:sp>
        <p:nvSpPr>
          <p:cNvPr id="4" name="Content Placeholder 3"/>
          <p:cNvSpPr>
            <a:spLocks noGrp="1"/>
          </p:cNvSpPr>
          <p:nvPr>
            <p:ph sz="half" idx="2"/>
          </p:nvPr>
        </p:nvSpPr>
        <p:spPr>
          <a:xfrm>
            <a:off x="4470400" y="1825625"/>
            <a:ext cx="4044950" cy="4351338"/>
          </a:xfrm>
        </p:spPr>
        <p:txBody>
          <a:bodyPr/>
          <a:lstStyle>
            <a:lvl1pPr marL="257175" indent="-257175">
              <a:buFont typeface="Arial" charset="0"/>
              <a:buChar char="•"/>
              <a:defRPr>
                <a:latin typeface="Verdana" panose="020B0604030504040204" pitchFamily="34" charset="0"/>
                <a:ea typeface="Verdana" panose="020B0604030504040204" pitchFamily="34" charset="0"/>
              </a:defRPr>
            </a:lvl1pPr>
            <a:lvl2pPr marL="600075" indent="-257175">
              <a:buFont typeface="Arial" charset="0"/>
              <a:buChar char="•"/>
              <a:defRPr>
                <a:latin typeface="Verdana" panose="020B0604030504040204" pitchFamily="34" charset="0"/>
                <a:ea typeface="Verdana" panose="020B0604030504040204" pitchFamily="34" charset="0"/>
              </a:defRPr>
            </a:lvl2pPr>
            <a:lvl3pPr marL="900113" indent="-214313">
              <a:buFont typeface="Arial" charset="0"/>
              <a:buChar char="•"/>
              <a:defRPr>
                <a:latin typeface="Verdana" panose="020B0604030504040204" pitchFamily="34" charset="0"/>
                <a:ea typeface="Verdana" panose="020B0604030504040204" pitchFamily="34" charset="0"/>
              </a:defRPr>
            </a:lvl3pPr>
            <a:lvl4pPr marL="1243013" indent="-214313">
              <a:buFont typeface="Arial" charset="0"/>
              <a:buChar char="•"/>
              <a:defRPr>
                <a:latin typeface="Verdana" panose="020B0604030504040204" pitchFamily="34" charset="0"/>
                <a:ea typeface="Verdana" panose="020B0604030504040204" pitchFamily="34" charset="0"/>
              </a:defRPr>
            </a:lvl4pPr>
            <a:lvl5pPr marL="1585913" indent="-214313">
              <a:buFont typeface="Arial" charset="0"/>
              <a:buChar cha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677149" y="6319906"/>
            <a:ext cx="838200" cy="346249"/>
          </a:xfrm>
          <a:prstGeom prst="rect">
            <a:avLst/>
          </a:prstGeom>
          <a:noFill/>
        </p:spPr>
        <p:txBody>
          <a:bodyPr wrap="square" rtlCol="0">
            <a:spAutoFit/>
          </a:bodyPr>
          <a:lstStyle/>
          <a:p>
            <a:pPr algn="r"/>
            <a:r>
              <a:rPr lang="en-US" sz="1650" baseline="0" dirty="0">
                <a:solidFill>
                  <a:schemeClr val="bg1"/>
                </a:solidFill>
                <a:latin typeface="Trade Gothic LT Com Bold No. 2" charset="0"/>
                <a:ea typeface="Trade Gothic LT Std Light" charset="0"/>
                <a:cs typeface="Trade Gothic LT Std Light" charset="0"/>
              </a:rPr>
              <a:t>Isode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059936" cy="6858000"/>
          </a:xfrm>
          <a:prstGeom prst="rect">
            <a:avLst/>
          </a:prstGeom>
        </p:spPr>
      </p:pic>
    </p:spTree>
    <p:extLst>
      <p:ext uri="{BB962C8B-B14F-4D97-AF65-F5344CB8AC3E}">
        <p14:creationId xmlns:p14="http://schemas.microsoft.com/office/powerpoint/2010/main" val="1677387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Title 1"/>
          <p:cNvSpPr>
            <a:spLocks noGrp="1"/>
          </p:cNvSpPr>
          <p:nvPr>
            <p:ph type="title"/>
          </p:nvPr>
        </p:nvSpPr>
        <p:spPr>
          <a:xfrm>
            <a:off x="4470400" y="365126"/>
            <a:ext cx="4044950" cy="1325563"/>
          </a:xfrm>
          <a:prstGeom prst="rect">
            <a:avLst/>
          </a:prstGeom>
        </p:spPr>
        <p:txBody>
          <a:bodyPr/>
          <a:lstStyle/>
          <a:p>
            <a:r>
              <a:rPr lang="en-US"/>
              <a:t>Click to edit Master title style</a:t>
            </a:r>
          </a:p>
        </p:txBody>
      </p:sp>
      <p:sp>
        <p:nvSpPr>
          <p:cNvPr id="4" name="Content Placeholder 3"/>
          <p:cNvSpPr>
            <a:spLocks noGrp="1"/>
          </p:cNvSpPr>
          <p:nvPr>
            <p:ph sz="half" idx="2"/>
          </p:nvPr>
        </p:nvSpPr>
        <p:spPr>
          <a:xfrm>
            <a:off x="4470400" y="1825625"/>
            <a:ext cx="4044950" cy="4351338"/>
          </a:xfrm>
        </p:spPr>
        <p:txBody>
          <a:bodyPr/>
          <a:lstStyle>
            <a:lvl1pPr marL="257175" indent="-257175">
              <a:buFont typeface="Arial" charset="0"/>
              <a:buChar char="•"/>
              <a:defRPr>
                <a:latin typeface="Verdana" panose="020B0604030504040204" pitchFamily="34" charset="0"/>
                <a:ea typeface="Verdana" panose="020B0604030504040204" pitchFamily="34" charset="0"/>
              </a:defRPr>
            </a:lvl1pPr>
            <a:lvl2pPr marL="600075" indent="-257175">
              <a:buFont typeface="Arial" charset="0"/>
              <a:buChar char="•"/>
              <a:defRPr>
                <a:latin typeface="Verdana" panose="020B0604030504040204" pitchFamily="34" charset="0"/>
                <a:ea typeface="Verdana" panose="020B0604030504040204" pitchFamily="34" charset="0"/>
              </a:defRPr>
            </a:lvl2pPr>
            <a:lvl3pPr marL="900113" indent="-214313">
              <a:buFont typeface="Arial" charset="0"/>
              <a:buChar char="•"/>
              <a:defRPr>
                <a:latin typeface="Verdana" panose="020B0604030504040204" pitchFamily="34" charset="0"/>
                <a:ea typeface="Verdana" panose="020B0604030504040204" pitchFamily="34" charset="0"/>
              </a:defRPr>
            </a:lvl3pPr>
            <a:lvl4pPr marL="1243013" indent="-214313">
              <a:buFont typeface="Arial" charset="0"/>
              <a:buChar char="•"/>
              <a:defRPr>
                <a:latin typeface="Verdana" panose="020B0604030504040204" pitchFamily="34" charset="0"/>
                <a:ea typeface="Verdana" panose="020B0604030504040204" pitchFamily="34" charset="0"/>
              </a:defRPr>
            </a:lvl4pPr>
            <a:lvl5pPr marL="1585913" indent="-214313">
              <a:buFont typeface="Arial" charset="0"/>
              <a:buChar cha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677149" y="6319906"/>
            <a:ext cx="838200" cy="346249"/>
          </a:xfrm>
          <a:prstGeom prst="rect">
            <a:avLst/>
          </a:prstGeom>
          <a:noFill/>
        </p:spPr>
        <p:txBody>
          <a:bodyPr wrap="square" rtlCol="0">
            <a:spAutoFit/>
          </a:bodyPr>
          <a:lstStyle/>
          <a:p>
            <a:pPr algn="r"/>
            <a:r>
              <a:rPr lang="en-US" sz="1650" baseline="0" dirty="0">
                <a:solidFill>
                  <a:schemeClr val="bg1"/>
                </a:solidFill>
                <a:latin typeface="Trade Gothic LT Com Bold No. 2" charset="0"/>
                <a:ea typeface="Trade Gothic LT Std Light" charset="0"/>
                <a:cs typeface="Trade Gothic LT Std Light" charset="0"/>
              </a:rPr>
              <a:t>Isode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050792" cy="6858000"/>
          </a:xfrm>
          <a:prstGeom prst="rect">
            <a:avLst/>
          </a:prstGeom>
        </p:spPr>
      </p:pic>
    </p:spTree>
    <p:extLst>
      <p:ext uri="{BB962C8B-B14F-4D97-AF65-F5344CB8AC3E}">
        <p14:creationId xmlns:p14="http://schemas.microsoft.com/office/powerpoint/2010/main" val="969210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s of Bullets">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noAutofit/>
          </a:bodyPr>
          <a:lstStyle/>
          <a:p>
            <a:r>
              <a:rPr lang="en-US"/>
              <a:t>Click to edit Master title style</a:t>
            </a:r>
          </a:p>
        </p:txBody>
      </p:sp>
      <p:sp>
        <p:nvSpPr>
          <p:cNvPr id="3" name="Content Placeholder 2"/>
          <p:cNvSpPr>
            <a:spLocks noGrp="1"/>
          </p:cNvSpPr>
          <p:nvPr>
            <p:ph sz="half" idx="1"/>
          </p:nvPr>
        </p:nvSpPr>
        <p:spPr>
          <a:xfrm>
            <a:off x="628649" y="1825625"/>
            <a:ext cx="7886700" cy="4351338"/>
          </a:xfrm>
        </p:spPr>
        <p:txBody>
          <a:bodyPr numCol="2" spcCol="1080000">
            <a:noAutofit/>
          </a:bodyPr>
          <a:lstStyle>
            <a:lvl1pPr marL="171450" indent="-171450">
              <a:buFont typeface="Arial" charset="0"/>
              <a:buChar char="•"/>
              <a:defRPr>
                <a:latin typeface="Verdana" panose="020B0604030504040204" pitchFamily="34" charset="0"/>
                <a:ea typeface="Verdana" panose="020B0604030504040204" pitchFamily="34" charset="0"/>
              </a:defRPr>
            </a:lvl1pPr>
            <a:lvl2pPr marL="514350" indent="-171450">
              <a:buFont typeface="Arial" charset="0"/>
              <a:buChar char="•"/>
              <a:defRPr>
                <a:latin typeface="Verdana" panose="020B0604030504040204" pitchFamily="34" charset="0"/>
                <a:ea typeface="Verdana" panose="020B0604030504040204" pitchFamily="34" charset="0"/>
              </a:defRPr>
            </a:lvl2pPr>
            <a:lvl3pPr marL="857250" indent="-171450">
              <a:buFont typeface="Arial" charset="0"/>
              <a:buChar char="•"/>
              <a:defRPr baseline="0">
                <a:latin typeface="Verdana" panose="020B0604030504040204" pitchFamily="34" charset="0"/>
                <a:ea typeface="Verdana" panose="020B0604030504040204" pitchFamily="34" charset="0"/>
              </a:defRPr>
            </a:lvl3pPr>
            <a:lvl4pPr marL="1200150" indent="-171450">
              <a:buFont typeface="Arial" charset="0"/>
              <a:buChar char="•"/>
              <a:defRPr baseline="0">
                <a:latin typeface="Verdana" panose="020B0604030504040204" pitchFamily="34" charset="0"/>
                <a:ea typeface="Verdana" panose="020B0604030504040204" pitchFamily="34" charset="0"/>
              </a:defRPr>
            </a:lvl4pPr>
            <a:lvl5pPr marL="1543050" indent="-171450">
              <a:buFont typeface="Arial" charset="0"/>
              <a:buChar char="•"/>
              <a:defRPr baseline="0">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C47DD98D-532B-D245-BC36-D6E733731502}" type="slidenum">
              <a:rPr lang="en-US" smtClean="0"/>
              <a:t>‹#›</a:t>
            </a:fld>
            <a:endParaRPr lang="en-US"/>
          </a:p>
        </p:txBody>
      </p:sp>
      <p:sp>
        <p:nvSpPr>
          <p:cNvPr id="10" name="TextBox 9"/>
          <p:cNvSpPr txBox="1"/>
          <p:nvPr userDrawn="1"/>
        </p:nvSpPr>
        <p:spPr>
          <a:xfrm>
            <a:off x="7677149" y="6319906"/>
            <a:ext cx="838200" cy="346249"/>
          </a:xfrm>
          <a:prstGeom prst="rect">
            <a:avLst/>
          </a:prstGeom>
          <a:noFill/>
        </p:spPr>
        <p:txBody>
          <a:bodyPr wrap="square" rtlCol="0">
            <a:spAutoFit/>
          </a:bodyPr>
          <a:lstStyle/>
          <a:p>
            <a:pPr algn="r"/>
            <a:r>
              <a:rPr lang="en-US" sz="1650" baseline="0" dirty="0">
                <a:solidFill>
                  <a:schemeClr val="bg1"/>
                </a:solidFill>
                <a:latin typeface="Trade Gothic LT Com Bold No. 2" charset="0"/>
                <a:ea typeface="Trade Gothic LT Std Light" charset="0"/>
                <a:cs typeface="Trade Gothic LT Std Light" charset="0"/>
              </a:rPr>
              <a:t>Isode</a:t>
            </a:r>
          </a:p>
        </p:txBody>
      </p:sp>
      <p:cxnSp>
        <p:nvCxnSpPr>
          <p:cNvPr id="8" name="Straight Connector 7"/>
          <p:cNvCxnSpPr/>
          <p:nvPr userDrawn="1"/>
        </p:nvCxnSpPr>
        <p:spPr>
          <a:xfrm>
            <a:off x="4572000" y="1825625"/>
            <a:ext cx="0" cy="4351338"/>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811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of Bullets">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noAutofit/>
          </a:bodyPr>
          <a:lstStyle>
            <a:lvl1pPr>
              <a:defRPr b="1">
                <a:solidFill>
                  <a:schemeClr val="bg1"/>
                </a:solidFill>
                <a:latin typeface="Constantia" panose="02030602050306030303" pitchFamily="18" charset="0"/>
              </a:defRPr>
            </a:lvl1pPr>
          </a:lstStyle>
          <a:p>
            <a:r>
              <a:rPr lang="en-US" dirty="0"/>
              <a:t>Click to edit Master title style</a:t>
            </a:r>
          </a:p>
        </p:txBody>
      </p:sp>
      <p:sp>
        <p:nvSpPr>
          <p:cNvPr id="3" name="Content Placeholder 2"/>
          <p:cNvSpPr>
            <a:spLocks noGrp="1"/>
          </p:cNvSpPr>
          <p:nvPr>
            <p:ph sz="half" idx="1"/>
          </p:nvPr>
        </p:nvSpPr>
        <p:spPr>
          <a:xfrm>
            <a:off x="628649" y="1825625"/>
            <a:ext cx="7886700" cy="4351338"/>
          </a:xfrm>
        </p:spPr>
        <p:txBody>
          <a:bodyPr numCol="1" spcCol="1080000">
            <a:noAutofit/>
          </a:bodyPr>
          <a:lstStyle>
            <a:lvl1pPr marL="171450" indent="-171450">
              <a:buFont typeface="Arial" charset="0"/>
              <a:buChar char="•"/>
              <a:defRPr>
                <a:solidFill>
                  <a:schemeClr val="bg1">
                    <a:lumMod val="85000"/>
                  </a:schemeClr>
                </a:solidFill>
                <a:latin typeface="Verdana" panose="020B0604030504040204" pitchFamily="34" charset="0"/>
                <a:ea typeface="Verdana" panose="020B0604030504040204" pitchFamily="34" charset="0"/>
              </a:defRPr>
            </a:lvl1pPr>
            <a:lvl2pPr marL="514350" indent="-171450">
              <a:buFont typeface="Arial" charset="0"/>
              <a:buChar char="•"/>
              <a:defRPr>
                <a:solidFill>
                  <a:schemeClr val="bg1">
                    <a:lumMod val="85000"/>
                  </a:schemeClr>
                </a:solidFill>
                <a:latin typeface="Verdana" panose="020B0604030504040204" pitchFamily="34" charset="0"/>
                <a:ea typeface="Verdana" panose="020B0604030504040204" pitchFamily="34" charset="0"/>
              </a:defRPr>
            </a:lvl2pPr>
            <a:lvl3pPr marL="857250" indent="-171450">
              <a:buFont typeface="Arial" charset="0"/>
              <a:buChar char="•"/>
              <a:defRPr baseline="0">
                <a:solidFill>
                  <a:schemeClr val="bg1">
                    <a:lumMod val="85000"/>
                  </a:schemeClr>
                </a:solidFill>
                <a:latin typeface="Verdana" panose="020B0604030504040204" pitchFamily="34" charset="0"/>
                <a:ea typeface="Verdana" panose="020B0604030504040204" pitchFamily="34" charset="0"/>
              </a:defRPr>
            </a:lvl3pPr>
            <a:lvl4pPr marL="1200150" indent="-171450">
              <a:buFont typeface="Arial" charset="0"/>
              <a:buChar char="•"/>
              <a:defRPr baseline="0">
                <a:solidFill>
                  <a:schemeClr val="bg1">
                    <a:lumMod val="85000"/>
                  </a:schemeClr>
                </a:solidFill>
                <a:latin typeface="Verdana" panose="020B0604030504040204" pitchFamily="34" charset="0"/>
                <a:ea typeface="Verdana" panose="020B0604030504040204" pitchFamily="34" charset="0"/>
              </a:defRPr>
            </a:lvl4pPr>
            <a:lvl5pPr marL="1543050" indent="-171450">
              <a:buFont typeface="Arial" charset="0"/>
              <a:buChar char="•"/>
              <a:defRPr baseline="0">
                <a:solidFill>
                  <a:schemeClr val="bg1">
                    <a:lumMod val="85000"/>
                  </a:schemeClr>
                </a:solidFill>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C47DD98D-532B-D245-BC36-D6E733731502}" type="slidenum">
              <a:rPr lang="en-US" smtClean="0"/>
              <a:t>‹#›</a:t>
            </a:fld>
            <a:endParaRPr lang="en-US"/>
          </a:p>
        </p:txBody>
      </p:sp>
      <p:sp>
        <p:nvSpPr>
          <p:cNvPr id="10" name="TextBox 9"/>
          <p:cNvSpPr txBox="1"/>
          <p:nvPr userDrawn="1"/>
        </p:nvSpPr>
        <p:spPr>
          <a:xfrm>
            <a:off x="7677149" y="6319906"/>
            <a:ext cx="838200" cy="346249"/>
          </a:xfrm>
          <a:prstGeom prst="rect">
            <a:avLst/>
          </a:prstGeom>
          <a:noFill/>
        </p:spPr>
        <p:txBody>
          <a:bodyPr wrap="square" rtlCol="0">
            <a:spAutoFit/>
          </a:bodyPr>
          <a:lstStyle/>
          <a:p>
            <a:pPr algn="r"/>
            <a:r>
              <a:rPr lang="en-US" sz="1650" baseline="0" dirty="0">
                <a:solidFill>
                  <a:schemeClr val="bg1"/>
                </a:solidFill>
                <a:latin typeface="Trade Gothic LT Com Bold No. 2" charset="0"/>
                <a:ea typeface="Trade Gothic LT Std Light" charset="0"/>
                <a:cs typeface="Trade Gothic LT Std Light" charset="0"/>
              </a:rPr>
              <a:t>Isode</a:t>
            </a:r>
          </a:p>
        </p:txBody>
      </p:sp>
    </p:spTree>
    <p:extLst>
      <p:ext uri="{BB962C8B-B14F-4D97-AF65-F5344CB8AC3E}">
        <p14:creationId xmlns:p14="http://schemas.microsoft.com/office/powerpoint/2010/main" val="337511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ide Graphic &amp; Bullets">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noAutofit/>
          </a:bodyPr>
          <a:lstStyle/>
          <a:p>
            <a:r>
              <a:rPr lang="en-US" dirty="0"/>
              <a:t>Click to edit Master title style</a:t>
            </a:r>
          </a:p>
        </p:txBody>
      </p:sp>
      <p:sp>
        <p:nvSpPr>
          <p:cNvPr id="3" name="Content Placeholder 2"/>
          <p:cNvSpPr>
            <a:spLocks noGrp="1"/>
          </p:cNvSpPr>
          <p:nvPr>
            <p:ph sz="half" idx="1"/>
          </p:nvPr>
        </p:nvSpPr>
        <p:spPr>
          <a:xfrm>
            <a:off x="628649" y="4333462"/>
            <a:ext cx="7886700" cy="1843501"/>
          </a:xfrm>
        </p:spPr>
        <p:txBody>
          <a:bodyPr numCol="2" spcCol="1080000">
            <a:noAutofit/>
          </a:bodyPr>
          <a:lstStyle>
            <a:lvl1pPr marL="171450" indent="-171450">
              <a:buFont typeface="Arial" charset="0"/>
              <a:buChar char="•"/>
              <a:defRPr>
                <a:latin typeface="Verdana" panose="020B0604030504040204" pitchFamily="34" charset="0"/>
                <a:ea typeface="Verdana" panose="020B0604030504040204" pitchFamily="34" charset="0"/>
              </a:defRPr>
            </a:lvl1pPr>
            <a:lvl2pPr marL="514350" indent="-171450">
              <a:buFont typeface="Arial" charset="0"/>
              <a:buChar char="•"/>
              <a:defRPr>
                <a:latin typeface="Verdana" panose="020B0604030504040204" pitchFamily="34" charset="0"/>
                <a:ea typeface="Verdana" panose="020B0604030504040204" pitchFamily="34" charset="0"/>
              </a:defRPr>
            </a:lvl2pPr>
            <a:lvl3pPr marL="857250" indent="-171450">
              <a:buFont typeface="Arial" charset="0"/>
              <a:buChar char="•"/>
              <a:defRPr baseline="0">
                <a:latin typeface="Verdana" panose="020B0604030504040204" pitchFamily="34" charset="0"/>
                <a:ea typeface="Verdana" panose="020B0604030504040204" pitchFamily="34" charset="0"/>
              </a:defRPr>
            </a:lvl3pPr>
            <a:lvl4pPr marL="1200150" indent="-171450">
              <a:buFont typeface="Arial" charset="0"/>
              <a:buChar char="•"/>
              <a:defRPr baseline="0">
                <a:latin typeface="Verdana" panose="020B0604030504040204" pitchFamily="34" charset="0"/>
                <a:ea typeface="Verdana" panose="020B0604030504040204" pitchFamily="34" charset="0"/>
              </a:defRPr>
            </a:lvl4pPr>
            <a:lvl5pPr marL="1543050" indent="-171450">
              <a:buFont typeface="Arial" charset="0"/>
              <a:buChar char="•"/>
              <a:defRPr baseline="0">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C47DD98D-532B-D245-BC36-D6E733731502}" type="slidenum">
              <a:rPr lang="en-US" smtClean="0"/>
              <a:t>‹#›</a:t>
            </a:fld>
            <a:endParaRPr lang="en-US"/>
          </a:p>
        </p:txBody>
      </p:sp>
      <p:sp>
        <p:nvSpPr>
          <p:cNvPr id="10" name="TextBox 9"/>
          <p:cNvSpPr txBox="1"/>
          <p:nvPr userDrawn="1"/>
        </p:nvSpPr>
        <p:spPr>
          <a:xfrm>
            <a:off x="7677149" y="6319906"/>
            <a:ext cx="838200" cy="346249"/>
          </a:xfrm>
          <a:prstGeom prst="rect">
            <a:avLst/>
          </a:prstGeom>
          <a:noFill/>
        </p:spPr>
        <p:txBody>
          <a:bodyPr wrap="square" rtlCol="0">
            <a:spAutoFit/>
          </a:bodyPr>
          <a:lstStyle/>
          <a:p>
            <a:pPr algn="r"/>
            <a:r>
              <a:rPr lang="en-US" sz="1650" baseline="0" dirty="0">
                <a:solidFill>
                  <a:schemeClr val="bg1"/>
                </a:solidFill>
                <a:latin typeface="Trade Gothic LT Com Bold No. 2" charset="0"/>
                <a:ea typeface="Trade Gothic LT Std Light" charset="0"/>
                <a:cs typeface="Trade Gothic LT Std Light" charset="0"/>
              </a:rPr>
              <a:t>Isode</a:t>
            </a:r>
          </a:p>
        </p:txBody>
      </p:sp>
    </p:spTree>
    <p:extLst>
      <p:ext uri="{BB962C8B-B14F-4D97-AF65-F5344CB8AC3E}">
        <p14:creationId xmlns:p14="http://schemas.microsoft.com/office/powerpoint/2010/main" val="1027964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gram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noAutofit/>
          </a:bodyPr>
          <a:lstStyle/>
          <a:p>
            <a:r>
              <a:rPr lang="en-US"/>
              <a:t>Click to edit Master title style</a:t>
            </a:r>
          </a:p>
        </p:txBody>
      </p:sp>
      <p:sp>
        <p:nvSpPr>
          <p:cNvPr id="7" name="Slide Number Placeholder 6"/>
          <p:cNvSpPr>
            <a:spLocks noGrp="1"/>
          </p:cNvSpPr>
          <p:nvPr>
            <p:ph type="sldNum" sz="quarter" idx="12"/>
          </p:nvPr>
        </p:nvSpPr>
        <p:spPr/>
        <p:txBody>
          <a:bodyPr/>
          <a:lstStyle/>
          <a:p>
            <a:fld id="{C47DD98D-532B-D245-BC36-D6E733731502}" type="slidenum">
              <a:rPr lang="en-US" smtClean="0"/>
              <a:t>‹#›</a:t>
            </a:fld>
            <a:endParaRPr lang="en-US"/>
          </a:p>
        </p:txBody>
      </p:sp>
      <p:sp>
        <p:nvSpPr>
          <p:cNvPr id="10" name="TextBox 9"/>
          <p:cNvSpPr txBox="1"/>
          <p:nvPr userDrawn="1"/>
        </p:nvSpPr>
        <p:spPr>
          <a:xfrm>
            <a:off x="7677149" y="6319906"/>
            <a:ext cx="838200" cy="346249"/>
          </a:xfrm>
          <a:prstGeom prst="rect">
            <a:avLst/>
          </a:prstGeom>
          <a:noFill/>
        </p:spPr>
        <p:txBody>
          <a:bodyPr wrap="square" rtlCol="0">
            <a:spAutoFit/>
          </a:bodyPr>
          <a:lstStyle/>
          <a:p>
            <a:pPr algn="r"/>
            <a:r>
              <a:rPr lang="en-US" sz="1650" baseline="0" dirty="0">
                <a:solidFill>
                  <a:schemeClr val="bg1"/>
                </a:solidFill>
                <a:latin typeface="Trade Gothic LT Com Bold No. 2" charset="0"/>
                <a:ea typeface="Trade Gothic LT Std Light" charset="0"/>
                <a:cs typeface="Trade Gothic LT Std Light" charset="0"/>
              </a:rPr>
              <a:t>Isode</a:t>
            </a:r>
          </a:p>
        </p:txBody>
      </p:sp>
    </p:spTree>
    <p:extLst>
      <p:ext uri="{BB962C8B-B14F-4D97-AF65-F5344CB8AC3E}">
        <p14:creationId xmlns:p14="http://schemas.microsoft.com/office/powerpoint/2010/main" val="1128828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s, Medium Graphic Righ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noAutofit/>
          </a:bodyPr>
          <a:lstStyle>
            <a:lvl1pPr>
              <a:defRPr>
                <a:solidFill>
                  <a:schemeClr val="bg1">
                    <a:lumMod val="95000"/>
                  </a:schemeClr>
                </a:solidFill>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C47DD98D-532B-D245-BC36-D6E733731502}" type="slidenum">
              <a:rPr lang="en-US" smtClean="0"/>
              <a:t>‹#›</a:t>
            </a:fld>
            <a:endParaRPr lang="en-US"/>
          </a:p>
        </p:txBody>
      </p:sp>
      <p:cxnSp>
        <p:nvCxnSpPr>
          <p:cNvPr id="6" name="Straight Connector 5"/>
          <p:cNvCxnSpPr/>
          <p:nvPr userDrawn="1"/>
        </p:nvCxnSpPr>
        <p:spPr>
          <a:xfrm>
            <a:off x="4572000" y="1825625"/>
            <a:ext cx="0" cy="4351338"/>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28650" y="1825625"/>
            <a:ext cx="3686615" cy="4351338"/>
          </a:xfrm>
        </p:spPr>
        <p:txBody>
          <a:bodyPr>
            <a:noAutofit/>
          </a:bodyPr>
          <a:lstStyle>
            <a:lvl1pPr marL="171450" indent="-171450">
              <a:buFont typeface="Arial" charset="0"/>
              <a:buChar char="•"/>
              <a:defRPr>
                <a:solidFill>
                  <a:schemeClr val="bg1">
                    <a:lumMod val="85000"/>
                  </a:schemeClr>
                </a:solidFill>
                <a:latin typeface="Verdana" panose="020B0604030504040204" pitchFamily="34" charset="0"/>
                <a:ea typeface="Verdana" panose="020B0604030504040204" pitchFamily="34" charset="0"/>
              </a:defRPr>
            </a:lvl1pPr>
            <a:lvl2pPr marL="514350" indent="-171450">
              <a:buFont typeface="Arial" charset="0"/>
              <a:buChar char="•"/>
              <a:defRPr>
                <a:solidFill>
                  <a:schemeClr val="bg1">
                    <a:lumMod val="85000"/>
                  </a:schemeClr>
                </a:solidFill>
                <a:latin typeface="Verdana" panose="020B0604030504040204" pitchFamily="34" charset="0"/>
                <a:ea typeface="Verdana" panose="020B0604030504040204" pitchFamily="34" charset="0"/>
              </a:defRPr>
            </a:lvl2pPr>
            <a:lvl3pPr marL="857250" indent="-171450">
              <a:buFont typeface="Arial" charset="0"/>
              <a:buChar char="•"/>
              <a:defRPr baseline="0">
                <a:solidFill>
                  <a:schemeClr val="bg1">
                    <a:lumMod val="85000"/>
                  </a:schemeClr>
                </a:solidFill>
                <a:latin typeface="Verdana" panose="020B0604030504040204" pitchFamily="34" charset="0"/>
                <a:ea typeface="Verdana" panose="020B0604030504040204" pitchFamily="34" charset="0"/>
              </a:defRPr>
            </a:lvl3pPr>
            <a:lvl4pPr marL="1200150" indent="-171450">
              <a:buFont typeface="Arial" charset="0"/>
              <a:buChar char="•"/>
              <a:defRPr baseline="0">
                <a:solidFill>
                  <a:schemeClr val="bg1">
                    <a:lumMod val="85000"/>
                  </a:schemeClr>
                </a:solidFill>
                <a:latin typeface="Verdana" panose="020B0604030504040204" pitchFamily="34" charset="0"/>
                <a:ea typeface="Verdana" panose="020B0604030504040204" pitchFamily="34" charset="0"/>
              </a:defRPr>
            </a:lvl4pPr>
            <a:lvl5pPr marL="1543050" indent="-171450">
              <a:buFont typeface="Arial" charset="0"/>
              <a:buChar char="•"/>
              <a:defRPr baseline="0">
                <a:solidFill>
                  <a:schemeClr val="bg1">
                    <a:lumMod val="85000"/>
                  </a:schemeClr>
                </a:solidFill>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2"/>
          <p:cNvSpPr txBox="1"/>
          <p:nvPr userDrawn="1"/>
        </p:nvSpPr>
        <p:spPr>
          <a:xfrm>
            <a:off x="7677149" y="6319906"/>
            <a:ext cx="838200" cy="346249"/>
          </a:xfrm>
          <a:prstGeom prst="rect">
            <a:avLst/>
          </a:prstGeom>
          <a:noFill/>
        </p:spPr>
        <p:txBody>
          <a:bodyPr wrap="square" rtlCol="0">
            <a:spAutoFit/>
          </a:bodyPr>
          <a:lstStyle/>
          <a:p>
            <a:pPr algn="r"/>
            <a:r>
              <a:rPr lang="en-US" sz="1650" baseline="0" dirty="0">
                <a:solidFill>
                  <a:schemeClr val="bg1"/>
                </a:solidFill>
                <a:latin typeface="Trade Gothic LT Com Bold No. 2" charset="0"/>
                <a:ea typeface="Trade Gothic LT Std Light" charset="0"/>
                <a:cs typeface="Trade Gothic LT Std Light" charset="0"/>
              </a:rPr>
              <a:t>Isode</a:t>
            </a:r>
          </a:p>
        </p:txBody>
      </p:sp>
    </p:spTree>
    <p:extLst>
      <p:ext uri="{BB962C8B-B14F-4D97-AF65-F5344CB8AC3E}">
        <p14:creationId xmlns:p14="http://schemas.microsoft.com/office/powerpoint/2010/main" val="1054373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estions or Quotes1">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97542" y="2886632"/>
            <a:ext cx="8129623" cy="896938"/>
          </a:xfrm>
        </p:spPr>
        <p:txBody>
          <a:bodyPr>
            <a:normAutofit/>
          </a:bodyPr>
          <a:lstStyle>
            <a:lvl1pPr marL="0" indent="0" algn="ctr">
              <a:buNone/>
              <a:defRPr sz="2400" b="0" i="1" baseline="0">
                <a:solidFill>
                  <a:schemeClr val="bg1"/>
                </a:solidFill>
                <a:latin typeface="Constantia" panose="02030602050306030303" pitchFamily="18" charset="0"/>
              </a:defRPr>
            </a:lvl1pPr>
          </a:lstStyle>
          <a:p>
            <a:pPr lvl="0"/>
            <a:r>
              <a:rPr lang="en-US" dirty="0"/>
              <a:t>Click to edit Master text styles</a:t>
            </a:r>
          </a:p>
        </p:txBody>
      </p:sp>
      <p:sp>
        <p:nvSpPr>
          <p:cNvPr id="4" name="TextBox 3"/>
          <p:cNvSpPr txBox="1"/>
          <p:nvPr userDrawn="1"/>
        </p:nvSpPr>
        <p:spPr>
          <a:xfrm>
            <a:off x="7677149" y="6319906"/>
            <a:ext cx="838200" cy="346249"/>
          </a:xfrm>
          <a:prstGeom prst="rect">
            <a:avLst/>
          </a:prstGeom>
          <a:noFill/>
        </p:spPr>
        <p:txBody>
          <a:bodyPr wrap="square" rtlCol="0">
            <a:spAutoFit/>
          </a:bodyPr>
          <a:lstStyle/>
          <a:p>
            <a:pPr algn="r"/>
            <a:r>
              <a:rPr lang="en-US" sz="1650" baseline="0" dirty="0">
                <a:solidFill>
                  <a:schemeClr val="bg1"/>
                </a:solidFill>
                <a:latin typeface="Trade Gothic LT Com Bold No. 2" charset="0"/>
                <a:ea typeface="Trade Gothic LT Std Light" charset="0"/>
                <a:cs typeface="Trade Gothic LT Std Light" charset="0"/>
              </a:rPr>
              <a:t>Isode</a:t>
            </a:r>
          </a:p>
        </p:txBody>
      </p:sp>
      <p:sp>
        <p:nvSpPr>
          <p:cNvPr id="7" name="Slide Number Placeholder 6"/>
          <p:cNvSpPr>
            <a:spLocks noGrp="1"/>
          </p:cNvSpPr>
          <p:nvPr>
            <p:ph type="sldNum" sz="quarter" idx="12"/>
          </p:nvPr>
        </p:nvSpPr>
        <p:spPr>
          <a:xfrm>
            <a:off x="628650" y="6361328"/>
            <a:ext cx="1085850" cy="365125"/>
          </a:xfrm>
        </p:spPr>
        <p:txBody>
          <a:bodyPr/>
          <a:lstStyle>
            <a:lvl1pPr>
              <a:defRPr baseline="0">
                <a:solidFill>
                  <a:schemeClr val="bg1"/>
                </a:solidFill>
              </a:defRPr>
            </a:lvl1pPr>
          </a:lstStyle>
          <a:p>
            <a:fld id="{C47DD98D-532B-D245-BC36-D6E733731502}" type="slidenum">
              <a:rPr lang="en-US" smtClean="0"/>
              <a:pPr/>
              <a:t>‹#›</a:t>
            </a:fld>
            <a:endParaRPr lang="en-US" dirty="0"/>
          </a:p>
        </p:txBody>
      </p:sp>
    </p:spTree>
    <p:extLst>
      <p:ext uri="{BB962C8B-B14F-4D97-AF65-F5344CB8AC3E}">
        <p14:creationId xmlns:p14="http://schemas.microsoft.com/office/powerpoint/2010/main" val="1703628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Section Heading v1">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97543" y="2886632"/>
            <a:ext cx="5782866" cy="896938"/>
          </a:xfrm>
        </p:spPr>
        <p:txBody>
          <a:bodyPr>
            <a:normAutofit/>
          </a:bodyPr>
          <a:lstStyle>
            <a:lvl1pPr marL="0" indent="0">
              <a:buNone/>
              <a:defRPr sz="2400" baseline="0">
                <a:solidFill>
                  <a:schemeClr val="bg1"/>
                </a:solidFill>
                <a:latin typeface="Constantia" panose="02030602050306030303" pitchFamily="18" charset="0"/>
              </a:defRPr>
            </a:lvl1pPr>
          </a:lstStyle>
          <a:p>
            <a:pPr lvl="0"/>
            <a:r>
              <a:rPr lang="en-US" dirty="0"/>
              <a:t>Click to edit Master text styles</a:t>
            </a:r>
          </a:p>
        </p:txBody>
      </p:sp>
      <p:cxnSp>
        <p:nvCxnSpPr>
          <p:cNvPr id="4" name="Straight Connector 3"/>
          <p:cNvCxnSpPr/>
          <p:nvPr userDrawn="1"/>
        </p:nvCxnSpPr>
        <p:spPr>
          <a:xfrm>
            <a:off x="497542" y="2689412"/>
            <a:ext cx="809513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309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Medium Graphic Righ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noAutofit/>
          </a:bodyPr>
          <a:lstStyle/>
          <a:p>
            <a:r>
              <a:rPr lang="en-US" dirty="0"/>
              <a:t>Click to edit Master title style</a:t>
            </a:r>
          </a:p>
        </p:txBody>
      </p:sp>
      <p:sp>
        <p:nvSpPr>
          <p:cNvPr id="7" name="Slide Number Placeholder 6"/>
          <p:cNvSpPr>
            <a:spLocks noGrp="1"/>
          </p:cNvSpPr>
          <p:nvPr>
            <p:ph type="sldNum" sz="quarter" idx="12"/>
          </p:nvPr>
        </p:nvSpPr>
        <p:spPr/>
        <p:txBody>
          <a:bodyPr/>
          <a:lstStyle/>
          <a:p>
            <a:fld id="{C47DD98D-532B-D245-BC36-D6E733731502}" type="slidenum">
              <a:rPr lang="en-US" smtClean="0"/>
              <a:t>‹#›</a:t>
            </a:fld>
            <a:endParaRPr lang="en-US"/>
          </a:p>
        </p:txBody>
      </p:sp>
      <p:cxnSp>
        <p:nvCxnSpPr>
          <p:cNvPr id="6" name="Straight Connector 5"/>
          <p:cNvCxnSpPr/>
          <p:nvPr userDrawn="1"/>
        </p:nvCxnSpPr>
        <p:spPr>
          <a:xfrm>
            <a:off x="4571063" y="1825625"/>
            <a:ext cx="0" cy="4351338"/>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hasCustomPrompt="1"/>
          </p:nvPr>
        </p:nvSpPr>
        <p:spPr>
          <a:xfrm>
            <a:off x="628650" y="1825625"/>
            <a:ext cx="3654789" cy="4351338"/>
          </a:xfrm>
        </p:spPr>
        <p:txBody>
          <a:bodyPr>
            <a:noAutofit/>
          </a:bodyPr>
          <a:lstStyle>
            <a:lvl1pPr marL="0" marR="0" indent="0" algn="l" defTabSz="685800" rtl="0" eaLnBrk="1" fontAlgn="auto" latinLnBrk="0" hangingPunct="1">
              <a:lnSpc>
                <a:spcPts val="1365"/>
              </a:lnSpc>
              <a:spcBef>
                <a:spcPts val="750"/>
              </a:spcBef>
              <a:spcAft>
                <a:spcPts val="0"/>
              </a:spcAft>
              <a:buClrTx/>
              <a:buSzTx/>
              <a:buFont typeface="Wingdings" charset="2"/>
              <a:buNone/>
              <a:tabLst/>
              <a:defRPr sz="1050" baseline="0">
                <a:solidFill>
                  <a:schemeClr val="bg1">
                    <a:lumMod val="85000"/>
                  </a:schemeClr>
                </a:solidFill>
                <a:latin typeface="Verdana" panose="020B0604030504040204" pitchFamily="34" charset="0"/>
                <a:ea typeface="Verdana" panose="020B0604030504040204" pitchFamily="34" charset="0"/>
              </a:defRPr>
            </a:lvl1pPr>
            <a:lvl2pPr marL="342900" indent="0">
              <a:buFont typeface="Wingdings" charset="2"/>
              <a:buNone/>
              <a:defRPr sz="1050"/>
            </a:lvl2pPr>
            <a:lvl3pPr marL="685800" indent="0">
              <a:buFont typeface="Wingdings" charset="2"/>
              <a:buNone/>
              <a:defRPr sz="1050" baseline="0">
                <a:latin typeface="Arial" charset="0"/>
              </a:defRPr>
            </a:lvl3pPr>
            <a:lvl4pPr marL="1028700" indent="0">
              <a:buFont typeface="Wingdings" charset="2"/>
              <a:buNone/>
              <a:defRPr sz="1050" baseline="0">
                <a:latin typeface="Arial" charset="0"/>
              </a:defRPr>
            </a:lvl4pPr>
            <a:lvl5pPr marL="1371600" indent="0">
              <a:buFont typeface="Wingdings" charset="2"/>
              <a:buNone/>
              <a:defRPr sz="1050" baseline="0">
                <a:latin typeface="Arial" charset="0"/>
              </a:defRPr>
            </a:lvl5pPr>
          </a:lstStyle>
          <a:p>
            <a:pPr marL="0" marR="0" lvl="0" indent="0" algn="l" defTabSz="685800" rtl="0" eaLnBrk="1" fontAlgn="auto" latinLnBrk="0" hangingPunct="1">
              <a:lnSpc>
                <a:spcPct val="90000"/>
              </a:lnSpc>
              <a:spcBef>
                <a:spcPts val="750"/>
              </a:spcBef>
              <a:spcAft>
                <a:spcPts val="0"/>
              </a:spcAft>
              <a:buClrTx/>
              <a:buSzTx/>
              <a:buFont typeface="Wingdings" charset="2"/>
              <a:buNone/>
              <a:tabLst/>
              <a:defRPr/>
            </a:pPr>
            <a:r>
              <a:rPr lang="en-US" dirty="0"/>
              <a:t>Click to edit Master text styles Click to edit Master text Click to edit Master text styles Click to edit Master text styles Click to edit Master text styles, Click to edit Master text styles</a:t>
            </a:r>
          </a:p>
          <a:p>
            <a:pPr lvl="0"/>
            <a:endParaRPr lang="en-US" dirty="0"/>
          </a:p>
        </p:txBody>
      </p:sp>
      <p:sp>
        <p:nvSpPr>
          <p:cNvPr id="3" name="TextBox 2"/>
          <p:cNvSpPr txBox="1"/>
          <p:nvPr userDrawn="1"/>
        </p:nvSpPr>
        <p:spPr>
          <a:xfrm>
            <a:off x="7677149" y="6319906"/>
            <a:ext cx="838200" cy="346249"/>
          </a:xfrm>
          <a:prstGeom prst="rect">
            <a:avLst/>
          </a:prstGeom>
          <a:noFill/>
        </p:spPr>
        <p:txBody>
          <a:bodyPr wrap="square" rtlCol="0">
            <a:spAutoFit/>
          </a:bodyPr>
          <a:lstStyle/>
          <a:p>
            <a:pPr algn="r"/>
            <a:r>
              <a:rPr lang="en-US" sz="1650" baseline="0" dirty="0">
                <a:solidFill>
                  <a:schemeClr val="bg1"/>
                </a:solidFill>
                <a:latin typeface="Trade Gothic LT Com Bold No. 2" charset="0"/>
                <a:ea typeface="Trade Gothic LT Std Light" charset="0"/>
                <a:cs typeface="Trade Gothic LT Std Light" charset="0"/>
              </a:rPr>
              <a:t>Isode</a:t>
            </a:r>
          </a:p>
        </p:txBody>
      </p:sp>
    </p:spTree>
    <p:extLst>
      <p:ext uri="{BB962C8B-B14F-4D97-AF65-F5344CB8AC3E}">
        <p14:creationId xmlns:p14="http://schemas.microsoft.com/office/powerpoint/2010/main" val="11705918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creenshot Righ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noAutofit/>
          </a:bodyPr>
          <a:lstStyle/>
          <a:p>
            <a:r>
              <a:rPr lang="en-US"/>
              <a:t>Click to edit Master title style</a:t>
            </a:r>
          </a:p>
        </p:txBody>
      </p:sp>
      <p:sp>
        <p:nvSpPr>
          <p:cNvPr id="7" name="Slide Number Placeholder 6"/>
          <p:cNvSpPr>
            <a:spLocks noGrp="1"/>
          </p:cNvSpPr>
          <p:nvPr>
            <p:ph type="sldNum" sz="quarter" idx="12"/>
          </p:nvPr>
        </p:nvSpPr>
        <p:spPr/>
        <p:txBody>
          <a:bodyPr/>
          <a:lstStyle/>
          <a:p>
            <a:fld id="{3C59E8C1-F318-BF49-A57E-900090C4C13A}" type="slidenum">
              <a:rPr lang="en-US" smtClean="0"/>
              <a:pPr/>
              <a:t>‹#›</a:t>
            </a:fld>
            <a:endParaRPr lang="en-US" dirty="0"/>
          </a:p>
        </p:txBody>
      </p:sp>
      <p:sp>
        <p:nvSpPr>
          <p:cNvPr id="8" name="Content Placeholder 2"/>
          <p:cNvSpPr>
            <a:spLocks noGrp="1"/>
          </p:cNvSpPr>
          <p:nvPr>
            <p:ph sz="half" idx="1" hasCustomPrompt="1"/>
          </p:nvPr>
        </p:nvSpPr>
        <p:spPr>
          <a:xfrm>
            <a:off x="628650" y="2743200"/>
            <a:ext cx="2665640" cy="1910444"/>
          </a:xfrm>
        </p:spPr>
        <p:txBody>
          <a:bodyPr>
            <a:noAutofit/>
          </a:bodyPr>
          <a:lstStyle>
            <a:lvl1pPr marL="0" marR="0" indent="0" algn="l" defTabSz="685800" rtl="0" eaLnBrk="1" fontAlgn="auto" latinLnBrk="0" hangingPunct="1">
              <a:lnSpc>
                <a:spcPts val="1365"/>
              </a:lnSpc>
              <a:spcBef>
                <a:spcPts val="750"/>
              </a:spcBef>
              <a:spcAft>
                <a:spcPts val="0"/>
              </a:spcAft>
              <a:buClrTx/>
              <a:buSzTx/>
              <a:buFont typeface="Wingdings" charset="2"/>
              <a:buNone/>
              <a:tabLst/>
              <a:defRPr sz="1050" baseline="0">
                <a:solidFill>
                  <a:schemeClr val="bg1">
                    <a:lumMod val="85000"/>
                  </a:schemeClr>
                </a:solidFill>
                <a:latin typeface="Verdana" panose="020B0604030504040204" pitchFamily="34" charset="0"/>
                <a:ea typeface="Verdana" panose="020B0604030504040204" pitchFamily="34" charset="0"/>
              </a:defRPr>
            </a:lvl1pPr>
            <a:lvl2pPr marL="342900" indent="0">
              <a:buFont typeface="Wingdings" charset="2"/>
              <a:buNone/>
              <a:defRPr sz="1050"/>
            </a:lvl2pPr>
            <a:lvl3pPr marL="685800" indent="0">
              <a:buFont typeface="Wingdings" charset="2"/>
              <a:buNone/>
              <a:defRPr sz="1050" baseline="0">
                <a:latin typeface="Arial" charset="0"/>
              </a:defRPr>
            </a:lvl3pPr>
            <a:lvl4pPr marL="1028700" indent="0">
              <a:buFont typeface="Wingdings" charset="2"/>
              <a:buNone/>
              <a:defRPr sz="1050" baseline="0">
                <a:latin typeface="Arial" charset="0"/>
              </a:defRPr>
            </a:lvl4pPr>
            <a:lvl5pPr marL="1371600" indent="0">
              <a:buFont typeface="Wingdings" charset="2"/>
              <a:buNone/>
              <a:defRPr sz="1050" baseline="0">
                <a:latin typeface="Arial" charset="0"/>
              </a:defRPr>
            </a:lvl5pPr>
          </a:lstStyle>
          <a:p>
            <a:pPr marL="0" marR="0" lvl="0" indent="0" algn="l" defTabSz="685800" rtl="0" eaLnBrk="1" fontAlgn="auto" latinLnBrk="0" hangingPunct="1">
              <a:lnSpc>
                <a:spcPct val="90000"/>
              </a:lnSpc>
              <a:spcBef>
                <a:spcPts val="750"/>
              </a:spcBef>
              <a:spcAft>
                <a:spcPts val="0"/>
              </a:spcAft>
              <a:buClrTx/>
              <a:buSzTx/>
              <a:buFont typeface="Wingdings" charset="2"/>
              <a:buNone/>
              <a:tabLst/>
              <a:defRPr/>
            </a:pPr>
            <a:r>
              <a:rPr lang="en-US" dirty="0"/>
              <a:t>Click to edit Master text styles Click to edit Master text Click to edit Master text styles Click to edit Master text styles Click to edit Master text styles, Click to edit Master text styles</a:t>
            </a:r>
          </a:p>
          <a:p>
            <a:pPr lvl="0"/>
            <a:endParaRPr lang="en-US" dirty="0"/>
          </a:p>
        </p:txBody>
      </p:sp>
      <p:sp>
        <p:nvSpPr>
          <p:cNvPr id="3" name="TextBox 2"/>
          <p:cNvSpPr txBox="1"/>
          <p:nvPr userDrawn="1"/>
        </p:nvSpPr>
        <p:spPr>
          <a:xfrm>
            <a:off x="7677149" y="6319906"/>
            <a:ext cx="838200" cy="346249"/>
          </a:xfrm>
          <a:prstGeom prst="rect">
            <a:avLst/>
          </a:prstGeom>
          <a:noFill/>
        </p:spPr>
        <p:txBody>
          <a:bodyPr wrap="square" rtlCol="0">
            <a:spAutoFit/>
          </a:bodyPr>
          <a:lstStyle/>
          <a:p>
            <a:pPr algn="r"/>
            <a:r>
              <a:rPr lang="en-US" sz="1650" baseline="0" dirty="0">
                <a:solidFill>
                  <a:schemeClr val="bg1"/>
                </a:solidFill>
                <a:latin typeface="Trade Gothic LT Com Bold No. 2" charset="0"/>
                <a:ea typeface="Trade Gothic LT Std Light" charset="0"/>
                <a:cs typeface="Trade Gothic LT Std Light" charset="0"/>
              </a:rPr>
              <a:t>Isode</a:t>
            </a:r>
          </a:p>
        </p:txBody>
      </p:sp>
    </p:spTree>
    <p:extLst>
      <p:ext uri="{BB962C8B-B14F-4D97-AF65-F5344CB8AC3E}">
        <p14:creationId xmlns:p14="http://schemas.microsoft.com/office/powerpoint/2010/main" val="393613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Screenshot Righ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noAutofit/>
          </a:bodyPr>
          <a:lstStyle/>
          <a:p>
            <a:r>
              <a:rPr lang="en-US" dirty="0"/>
              <a:t>Click to edit Master title style</a:t>
            </a:r>
          </a:p>
        </p:txBody>
      </p:sp>
      <p:sp>
        <p:nvSpPr>
          <p:cNvPr id="7" name="Slide Number Placeholder 6"/>
          <p:cNvSpPr>
            <a:spLocks noGrp="1"/>
          </p:cNvSpPr>
          <p:nvPr>
            <p:ph type="sldNum" sz="quarter" idx="12"/>
          </p:nvPr>
        </p:nvSpPr>
        <p:spPr/>
        <p:txBody>
          <a:bodyPr/>
          <a:lstStyle/>
          <a:p>
            <a:fld id="{C47DD98D-532B-D245-BC36-D6E733731502}" type="slidenum">
              <a:rPr lang="en-US" smtClean="0"/>
              <a:t>‹#›</a:t>
            </a:fld>
            <a:endParaRPr lang="en-US"/>
          </a:p>
        </p:txBody>
      </p:sp>
      <p:sp>
        <p:nvSpPr>
          <p:cNvPr id="3" name="TextBox 2"/>
          <p:cNvSpPr txBox="1"/>
          <p:nvPr userDrawn="1"/>
        </p:nvSpPr>
        <p:spPr>
          <a:xfrm>
            <a:off x="7677149" y="6319906"/>
            <a:ext cx="838200" cy="346249"/>
          </a:xfrm>
          <a:prstGeom prst="rect">
            <a:avLst/>
          </a:prstGeom>
          <a:noFill/>
        </p:spPr>
        <p:txBody>
          <a:bodyPr wrap="square" rtlCol="0">
            <a:spAutoFit/>
          </a:bodyPr>
          <a:lstStyle/>
          <a:p>
            <a:pPr algn="r"/>
            <a:r>
              <a:rPr lang="en-US" sz="1650" baseline="0" dirty="0">
                <a:solidFill>
                  <a:schemeClr val="bg1"/>
                </a:solidFill>
                <a:latin typeface="Trade Gothic LT Com Bold No. 2" charset="0"/>
                <a:ea typeface="Trade Gothic LT Std Light" charset="0"/>
                <a:cs typeface="Trade Gothic LT Std Light" charset="0"/>
              </a:rPr>
              <a:t>Isode</a:t>
            </a:r>
          </a:p>
        </p:txBody>
      </p:sp>
      <p:sp>
        <p:nvSpPr>
          <p:cNvPr id="6" name="Content Placeholder 2"/>
          <p:cNvSpPr>
            <a:spLocks noGrp="1"/>
          </p:cNvSpPr>
          <p:nvPr>
            <p:ph sz="half" idx="13"/>
          </p:nvPr>
        </p:nvSpPr>
        <p:spPr>
          <a:xfrm>
            <a:off x="628650" y="2300288"/>
            <a:ext cx="2665640" cy="3457576"/>
          </a:xfrm>
        </p:spPr>
        <p:txBody>
          <a:bodyPr>
            <a:noAutofit/>
          </a:bodyPr>
          <a:lstStyle>
            <a:lvl1pPr marL="171450" indent="-171450">
              <a:buFont typeface="Arial" charset="0"/>
              <a:buChar char="•"/>
              <a:defRPr sz="1350">
                <a:latin typeface="Verdana" panose="020B0604030504040204" pitchFamily="34" charset="0"/>
                <a:ea typeface="Verdana" panose="020B0604030504040204" pitchFamily="34" charset="0"/>
              </a:defRPr>
            </a:lvl1pPr>
            <a:lvl2pPr marL="514350" indent="-171450">
              <a:buFont typeface="Arial" charset="0"/>
              <a:buChar char="•"/>
              <a:defRPr sz="1200">
                <a:latin typeface="Verdana" panose="020B0604030504040204" pitchFamily="34" charset="0"/>
                <a:ea typeface="Verdana" panose="020B0604030504040204" pitchFamily="34" charset="0"/>
              </a:defRPr>
            </a:lvl2pPr>
            <a:lvl3pPr marL="857250" indent="-171450">
              <a:buFont typeface="Arial" charset="0"/>
              <a:buChar char="•"/>
              <a:defRPr sz="1050" baseline="0">
                <a:latin typeface="Verdana" panose="020B0604030504040204" pitchFamily="34" charset="0"/>
                <a:ea typeface="Verdana" panose="020B0604030504040204" pitchFamily="34" charset="0"/>
              </a:defRPr>
            </a:lvl3pPr>
            <a:lvl4pPr marL="1200150" indent="-171450">
              <a:buFont typeface="Wingdings" charset="2"/>
              <a:buChar char="§"/>
              <a:defRPr sz="900" baseline="0">
                <a:latin typeface="Arial" charset="0"/>
              </a:defRPr>
            </a:lvl4pPr>
            <a:lvl5pPr marL="1543050" indent="-171450">
              <a:buFont typeface="Wingdings" charset="2"/>
              <a:buChar char="§"/>
              <a:defRPr baseline="0">
                <a:latin typeface="Arial"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372047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s, Screenshot Lef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noAutofit/>
          </a:bodyPr>
          <a:lstStyle/>
          <a:p>
            <a:r>
              <a:rPr lang="en-US" dirty="0"/>
              <a:t>Click to edit Master title style</a:t>
            </a:r>
          </a:p>
        </p:txBody>
      </p:sp>
      <p:sp>
        <p:nvSpPr>
          <p:cNvPr id="7" name="Slide Number Placeholder 6"/>
          <p:cNvSpPr>
            <a:spLocks noGrp="1"/>
          </p:cNvSpPr>
          <p:nvPr>
            <p:ph type="sldNum" sz="quarter" idx="12"/>
          </p:nvPr>
        </p:nvSpPr>
        <p:spPr/>
        <p:txBody>
          <a:bodyPr/>
          <a:lstStyle/>
          <a:p>
            <a:fld id="{C47DD98D-532B-D245-BC36-D6E733731502}" type="slidenum">
              <a:rPr lang="en-US" smtClean="0"/>
              <a:t>‹#›</a:t>
            </a:fld>
            <a:endParaRPr lang="en-US"/>
          </a:p>
        </p:txBody>
      </p:sp>
      <p:sp>
        <p:nvSpPr>
          <p:cNvPr id="3" name="TextBox 2"/>
          <p:cNvSpPr txBox="1"/>
          <p:nvPr userDrawn="1"/>
        </p:nvSpPr>
        <p:spPr>
          <a:xfrm>
            <a:off x="7677149" y="6319906"/>
            <a:ext cx="838200" cy="346249"/>
          </a:xfrm>
          <a:prstGeom prst="rect">
            <a:avLst/>
          </a:prstGeom>
          <a:noFill/>
        </p:spPr>
        <p:txBody>
          <a:bodyPr wrap="square" rtlCol="0">
            <a:spAutoFit/>
          </a:bodyPr>
          <a:lstStyle/>
          <a:p>
            <a:pPr algn="r"/>
            <a:r>
              <a:rPr lang="en-US" sz="1650" baseline="0" dirty="0">
                <a:solidFill>
                  <a:schemeClr val="bg1"/>
                </a:solidFill>
                <a:latin typeface="Trade Gothic LT Com Bold No. 2" charset="0"/>
                <a:ea typeface="Trade Gothic LT Std Light" charset="0"/>
                <a:cs typeface="Trade Gothic LT Std Light" charset="0"/>
              </a:rPr>
              <a:t>Isode</a:t>
            </a:r>
          </a:p>
        </p:txBody>
      </p:sp>
      <p:sp>
        <p:nvSpPr>
          <p:cNvPr id="6" name="Content Placeholder 2"/>
          <p:cNvSpPr>
            <a:spLocks noGrp="1"/>
          </p:cNvSpPr>
          <p:nvPr>
            <p:ph sz="half" idx="13"/>
          </p:nvPr>
        </p:nvSpPr>
        <p:spPr>
          <a:xfrm>
            <a:off x="5849710" y="2300288"/>
            <a:ext cx="2665640" cy="3457576"/>
          </a:xfrm>
        </p:spPr>
        <p:txBody>
          <a:bodyPr>
            <a:noAutofit/>
          </a:bodyPr>
          <a:lstStyle>
            <a:lvl1pPr marL="171450" indent="-171450">
              <a:buFont typeface="Arial" charset="0"/>
              <a:buChar char="•"/>
              <a:defRPr sz="1350">
                <a:solidFill>
                  <a:schemeClr val="bg1">
                    <a:lumMod val="85000"/>
                  </a:schemeClr>
                </a:solidFill>
                <a:latin typeface="Verdana" panose="020B0604030504040204" pitchFamily="34" charset="0"/>
                <a:ea typeface="Verdana" panose="020B0604030504040204" pitchFamily="34" charset="0"/>
              </a:defRPr>
            </a:lvl1pPr>
            <a:lvl2pPr marL="514350" indent="-171450">
              <a:buFont typeface="Arial" charset="0"/>
              <a:buChar char="•"/>
              <a:defRPr sz="1200">
                <a:solidFill>
                  <a:schemeClr val="bg1">
                    <a:lumMod val="85000"/>
                  </a:schemeClr>
                </a:solidFill>
                <a:latin typeface="Verdana" panose="020B0604030504040204" pitchFamily="34" charset="0"/>
                <a:ea typeface="Verdana" panose="020B0604030504040204" pitchFamily="34" charset="0"/>
              </a:defRPr>
            </a:lvl2pPr>
            <a:lvl3pPr marL="857250" indent="-171450">
              <a:buFont typeface="Arial" charset="0"/>
              <a:buChar char="•"/>
              <a:defRPr sz="1050" baseline="0">
                <a:solidFill>
                  <a:schemeClr val="bg1">
                    <a:lumMod val="85000"/>
                  </a:schemeClr>
                </a:solidFill>
                <a:latin typeface="Verdana" panose="020B0604030504040204" pitchFamily="34" charset="0"/>
                <a:ea typeface="Verdana" panose="020B0604030504040204" pitchFamily="34" charset="0"/>
              </a:defRPr>
            </a:lvl3pPr>
            <a:lvl4pPr marL="1200150" indent="-171450">
              <a:buFont typeface="Wingdings" charset="2"/>
              <a:buChar char="§"/>
              <a:defRPr sz="900" baseline="0">
                <a:latin typeface="Arial" charset="0"/>
              </a:defRPr>
            </a:lvl4pPr>
            <a:lvl5pPr marL="1543050" indent="-171450">
              <a:buFont typeface="Wingdings" charset="2"/>
              <a:buChar char="§"/>
              <a:defRPr baseline="0">
                <a:latin typeface="Arial"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194758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creenshot Lef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noAutofit/>
          </a:bodyPr>
          <a:lstStyle/>
          <a:p>
            <a:r>
              <a:rPr lang="en-US"/>
              <a:t>Click to edit Master title style</a:t>
            </a:r>
          </a:p>
        </p:txBody>
      </p:sp>
      <p:sp>
        <p:nvSpPr>
          <p:cNvPr id="7" name="Slide Number Placeholder 6"/>
          <p:cNvSpPr>
            <a:spLocks noGrp="1"/>
          </p:cNvSpPr>
          <p:nvPr>
            <p:ph type="sldNum" sz="quarter" idx="12"/>
          </p:nvPr>
        </p:nvSpPr>
        <p:spPr/>
        <p:txBody>
          <a:bodyPr/>
          <a:lstStyle/>
          <a:p>
            <a:fld id="{C47DD98D-532B-D245-BC36-D6E733731502}" type="slidenum">
              <a:rPr lang="en-US" smtClean="0"/>
              <a:t>‹#›</a:t>
            </a:fld>
            <a:endParaRPr lang="en-US"/>
          </a:p>
        </p:txBody>
      </p:sp>
      <p:sp>
        <p:nvSpPr>
          <p:cNvPr id="8" name="Content Placeholder 2"/>
          <p:cNvSpPr>
            <a:spLocks noGrp="1"/>
          </p:cNvSpPr>
          <p:nvPr>
            <p:ph sz="half" idx="1" hasCustomPrompt="1"/>
          </p:nvPr>
        </p:nvSpPr>
        <p:spPr>
          <a:xfrm>
            <a:off x="5836450" y="2743200"/>
            <a:ext cx="2665640" cy="1910444"/>
          </a:xfrm>
        </p:spPr>
        <p:txBody>
          <a:bodyPr>
            <a:noAutofit/>
          </a:bodyPr>
          <a:lstStyle>
            <a:lvl1pPr marL="0" marR="0" indent="0" algn="l" defTabSz="685800" rtl="0" eaLnBrk="1" fontAlgn="auto" latinLnBrk="0" hangingPunct="1">
              <a:lnSpc>
                <a:spcPts val="1365"/>
              </a:lnSpc>
              <a:spcBef>
                <a:spcPts val="750"/>
              </a:spcBef>
              <a:spcAft>
                <a:spcPts val="0"/>
              </a:spcAft>
              <a:buClrTx/>
              <a:buSzTx/>
              <a:buFont typeface="Wingdings" charset="2"/>
              <a:buNone/>
              <a:tabLst/>
              <a:defRPr sz="1050" baseline="0">
                <a:solidFill>
                  <a:schemeClr val="bg1">
                    <a:lumMod val="85000"/>
                  </a:schemeClr>
                </a:solidFill>
                <a:latin typeface="Verdana" panose="020B0604030504040204" pitchFamily="34" charset="0"/>
                <a:ea typeface="Verdana" panose="020B0604030504040204" pitchFamily="34" charset="0"/>
              </a:defRPr>
            </a:lvl1pPr>
            <a:lvl2pPr marL="342900" indent="0">
              <a:buFont typeface="Wingdings" charset="2"/>
              <a:buNone/>
              <a:defRPr sz="1050"/>
            </a:lvl2pPr>
            <a:lvl3pPr marL="685800" indent="0">
              <a:buFont typeface="Wingdings" charset="2"/>
              <a:buNone/>
              <a:defRPr sz="1050" baseline="0">
                <a:latin typeface="Arial" charset="0"/>
              </a:defRPr>
            </a:lvl3pPr>
            <a:lvl4pPr marL="1028700" indent="0">
              <a:buFont typeface="Wingdings" charset="2"/>
              <a:buNone/>
              <a:defRPr sz="1050" baseline="0">
                <a:latin typeface="Arial" charset="0"/>
              </a:defRPr>
            </a:lvl4pPr>
            <a:lvl5pPr marL="1371600" indent="0">
              <a:buFont typeface="Wingdings" charset="2"/>
              <a:buNone/>
              <a:defRPr sz="1050" baseline="0">
                <a:latin typeface="Arial" charset="0"/>
              </a:defRPr>
            </a:lvl5pPr>
          </a:lstStyle>
          <a:p>
            <a:pPr marL="0" marR="0" lvl="0" indent="0" algn="l" defTabSz="685800" rtl="0" eaLnBrk="1" fontAlgn="auto" latinLnBrk="0" hangingPunct="1">
              <a:lnSpc>
                <a:spcPct val="90000"/>
              </a:lnSpc>
              <a:spcBef>
                <a:spcPts val="750"/>
              </a:spcBef>
              <a:spcAft>
                <a:spcPts val="0"/>
              </a:spcAft>
              <a:buClrTx/>
              <a:buSzTx/>
              <a:buFont typeface="Wingdings" charset="2"/>
              <a:buNone/>
              <a:tabLst/>
              <a:defRPr/>
            </a:pPr>
            <a:r>
              <a:rPr lang="en-US" dirty="0"/>
              <a:t>Click to edit Master text styles Click to edit Master text Click to edit Master text styles Click to edit Master text styles Click to edit Master text styles, Click to edit Master text styles</a:t>
            </a:r>
          </a:p>
          <a:p>
            <a:pPr lvl="0"/>
            <a:endParaRPr lang="en-US" dirty="0"/>
          </a:p>
        </p:txBody>
      </p:sp>
      <p:sp>
        <p:nvSpPr>
          <p:cNvPr id="3" name="TextBox 2"/>
          <p:cNvSpPr txBox="1"/>
          <p:nvPr userDrawn="1"/>
        </p:nvSpPr>
        <p:spPr>
          <a:xfrm>
            <a:off x="7677149" y="6319906"/>
            <a:ext cx="838200" cy="346249"/>
          </a:xfrm>
          <a:prstGeom prst="rect">
            <a:avLst/>
          </a:prstGeom>
          <a:noFill/>
        </p:spPr>
        <p:txBody>
          <a:bodyPr wrap="square" rtlCol="0">
            <a:spAutoFit/>
          </a:bodyPr>
          <a:lstStyle/>
          <a:p>
            <a:pPr algn="r"/>
            <a:r>
              <a:rPr lang="en-US" sz="1650" baseline="0" dirty="0">
                <a:solidFill>
                  <a:schemeClr val="bg1"/>
                </a:solidFill>
                <a:latin typeface="Trade Gothic LT Com Bold No. 2" charset="0"/>
                <a:ea typeface="Trade Gothic LT Std Light" charset="0"/>
                <a:cs typeface="Trade Gothic LT Std Light" charset="0"/>
              </a:rPr>
              <a:t>Isode</a:t>
            </a:r>
          </a:p>
        </p:txBody>
      </p:sp>
    </p:spTree>
    <p:extLst>
      <p:ext uri="{BB962C8B-B14F-4D97-AF65-F5344CB8AC3E}">
        <p14:creationId xmlns:p14="http://schemas.microsoft.com/office/powerpoint/2010/main" val="5686182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noAutofit/>
          </a:bodyPr>
          <a:lstStyle/>
          <a:p>
            <a:r>
              <a:rPr lang="en-US" dirty="0"/>
              <a:t>Click to edit Master title style</a:t>
            </a:r>
          </a:p>
        </p:txBody>
      </p:sp>
      <p:sp>
        <p:nvSpPr>
          <p:cNvPr id="7" name="Slide Number Placeholder 6"/>
          <p:cNvSpPr>
            <a:spLocks noGrp="1"/>
          </p:cNvSpPr>
          <p:nvPr>
            <p:ph type="sldNum" sz="quarter" idx="12"/>
          </p:nvPr>
        </p:nvSpPr>
        <p:spPr/>
        <p:txBody>
          <a:bodyPr/>
          <a:lstStyle/>
          <a:p>
            <a:fld id="{C47DD98D-532B-D245-BC36-D6E733731502}" type="slidenum">
              <a:rPr lang="en-US" smtClean="0"/>
              <a:t>‹#›</a:t>
            </a:fld>
            <a:endParaRPr lang="en-US"/>
          </a:p>
        </p:txBody>
      </p:sp>
      <p:cxnSp>
        <p:nvCxnSpPr>
          <p:cNvPr id="6" name="Straight Connector 5"/>
          <p:cNvCxnSpPr/>
          <p:nvPr userDrawn="1"/>
        </p:nvCxnSpPr>
        <p:spPr>
          <a:xfrm>
            <a:off x="4571063" y="1825625"/>
            <a:ext cx="0" cy="4351338"/>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hasCustomPrompt="1"/>
          </p:nvPr>
        </p:nvSpPr>
        <p:spPr>
          <a:xfrm>
            <a:off x="628650" y="1825625"/>
            <a:ext cx="7886699" cy="4351338"/>
          </a:xfrm>
        </p:spPr>
        <p:txBody>
          <a:bodyPr numCol="2" spcCol="1080000">
            <a:noAutofit/>
          </a:bodyPr>
          <a:lstStyle>
            <a:lvl1pPr marL="0" marR="0" indent="0" algn="l" defTabSz="685800" rtl="0" eaLnBrk="1" fontAlgn="auto" latinLnBrk="0" hangingPunct="1">
              <a:lnSpc>
                <a:spcPts val="1365"/>
              </a:lnSpc>
              <a:spcBef>
                <a:spcPts val="750"/>
              </a:spcBef>
              <a:spcAft>
                <a:spcPts val="0"/>
              </a:spcAft>
              <a:buClrTx/>
              <a:buSzTx/>
              <a:buFont typeface="Wingdings" charset="2"/>
              <a:buNone/>
              <a:tabLst/>
              <a:defRPr sz="1050" baseline="0">
                <a:solidFill>
                  <a:schemeClr val="bg1">
                    <a:lumMod val="85000"/>
                  </a:schemeClr>
                </a:solidFill>
                <a:latin typeface="Verdana" panose="020B0604030504040204" pitchFamily="34" charset="0"/>
                <a:ea typeface="Verdana" panose="020B0604030504040204" pitchFamily="34" charset="0"/>
              </a:defRPr>
            </a:lvl1pPr>
            <a:lvl2pPr marL="342900" indent="0">
              <a:buFont typeface="Wingdings" charset="2"/>
              <a:buNone/>
              <a:defRPr sz="1050"/>
            </a:lvl2pPr>
            <a:lvl3pPr marL="685800" indent="0">
              <a:buFont typeface="Wingdings" charset="2"/>
              <a:buNone/>
              <a:defRPr sz="1050" baseline="0">
                <a:latin typeface="Arial" charset="0"/>
              </a:defRPr>
            </a:lvl3pPr>
            <a:lvl4pPr marL="1028700" indent="0">
              <a:buFont typeface="Wingdings" charset="2"/>
              <a:buNone/>
              <a:defRPr sz="1050" baseline="0">
                <a:latin typeface="Arial" charset="0"/>
              </a:defRPr>
            </a:lvl4pPr>
            <a:lvl5pPr marL="1371600" indent="0">
              <a:buFont typeface="Wingdings" charset="2"/>
              <a:buNone/>
              <a:defRPr sz="1050" baseline="0">
                <a:latin typeface="Arial" charset="0"/>
              </a:defRPr>
            </a:lvl5pPr>
          </a:lstStyle>
          <a:p>
            <a:pPr marL="0" marR="0" lvl="0" indent="0" algn="l" defTabSz="685800" rtl="0" eaLnBrk="1" fontAlgn="auto" latinLnBrk="0" hangingPunct="1">
              <a:lnSpc>
                <a:spcPct val="90000"/>
              </a:lnSpc>
              <a:spcBef>
                <a:spcPts val="750"/>
              </a:spcBef>
              <a:spcAft>
                <a:spcPts val="0"/>
              </a:spcAft>
              <a:buClrTx/>
              <a:buSzTx/>
              <a:buFont typeface="Wingdings" charset="2"/>
              <a:buNone/>
              <a:tabLst/>
              <a:defRPr/>
            </a:pPr>
            <a:r>
              <a:rPr lang="en-US" dirty="0"/>
              <a:t>Click to edit Master text styles Click to edit Master text Click to edit Master text styles Click to edit Master text styles Click to edit Master text styles, Click to edit Master text styles</a:t>
            </a:r>
          </a:p>
          <a:p>
            <a:pPr lvl="0"/>
            <a:endParaRPr lang="en-US" dirty="0"/>
          </a:p>
        </p:txBody>
      </p:sp>
      <p:sp>
        <p:nvSpPr>
          <p:cNvPr id="3" name="TextBox 2"/>
          <p:cNvSpPr txBox="1"/>
          <p:nvPr userDrawn="1"/>
        </p:nvSpPr>
        <p:spPr>
          <a:xfrm>
            <a:off x="7677149" y="6319906"/>
            <a:ext cx="838200" cy="346249"/>
          </a:xfrm>
          <a:prstGeom prst="rect">
            <a:avLst/>
          </a:prstGeom>
          <a:noFill/>
        </p:spPr>
        <p:txBody>
          <a:bodyPr wrap="square" rtlCol="0">
            <a:spAutoFit/>
          </a:bodyPr>
          <a:lstStyle/>
          <a:p>
            <a:pPr algn="r"/>
            <a:r>
              <a:rPr lang="en-US" sz="1650" baseline="0" dirty="0">
                <a:solidFill>
                  <a:schemeClr val="bg1"/>
                </a:solidFill>
                <a:latin typeface="Trade Gothic LT Com Bold No. 2" charset="0"/>
                <a:ea typeface="Trade Gothic LT Std Light" charset="0"/>
                <a:cs typeface="Trade Gothic LT Std Light" charset="0"/>
              </a:rPr>
              <a:t>Isode</a:t>
            </a:r>
          </a:p>
        </p:txBody>
      </p:sp>
    </p:spTree>
    <p:extLst>
      <p:ext uri="{BB962C8B-B14F-4D97-AF65-F5344CB8AC3E}">
        <p14:creationId xmlns:p14="http://schemas.microsoft.com/office/powerpoint/2010/main" val="12732470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s, Medium Graphic Lef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noAutofit/>
          </a:bodyPr>
          <a:lstStyle/>
          <a:p>
            <a:r>
              <a:rPr lang="en-US"/>
              <a:t>Click to edit Master title style</a:t>
            </a:r>
          </a:p>
        </p:txBody>
      </p:sp>
      <p:sp>
        <p:nvSpPr>
          <p:cNvPr id="4" name="Content Placeholder 3"/>
          <p:cNvSpPr>
            <a:spLocks noGrp="1"/>
          </p:cNvSpPr>
          <p:nvPr>
            <p:ph sz="half" idx="2"/>
          </p:nvPr>
        </p:nvSpPr>
        <p:spPr>
          <a:xfrm>
            <a:off x="4900612" y="1825625"/>
            <a:ext cx="3614738" cy="4351338"/>
          </a:xfrm>
        </p:spPr>
        <p:txBody>
          <a:bodyPr>
            <a:noAutofit/>
          </a:bodyPr>
          <a:lstStyle>
            <a:lvl1pPr marL="171450" indent="-171450">
              <a:buFont typeface="Arial" charset="0"/>
              <a:buChar char="•"/>
              <a:defRPr>
                <a:solidFill>
                  <a:schemeClr val="bg1">
                    <a:lumMod val="85000"/>
                  </a:schemeClr>
                </a:solidFill>
                <a:latin typeface="Verdana" panose="020B0604030504040204" pitchFamily="34" charset="0"/>
                <a:ea typeface="Verdana" panose="020B0604030504040204" pitchFamily="34" charset="0"/>
              </a:defRPr>
            </a:lvl1pPr>
            <a:lvl2pPr marL="514350" indent="-171450">
              <a:buFont typeface="Arial" charset="0"/>
              <a:buChar char="•"/>
              <a:defRPr>
                <a:solidFill>
                  <a:schemeClr val="bg1">
                    <a:lumMod val="85000"/>
                  </a:schemeClr>
                </a:solidFill>
                <a:latin typeface="Verdana" panose="020B0604030504040204" pitchFamily="34" charset="0"/>
                <a:ea typeface="Verdana" panose="020B0604030504040204" pitchFamily="34" charset="0"/>
              </a:defRPr>
            </a:lvl2pPr>
            <a:lvl3pPr marL="857250" indent="-171450">
              <a:buFont typeface="Arial" charset="0"/>
              <a:buChar char="•"/>
              <a:defRPr>
                <a:solidFill>
                  <a:schemeClr val="bg1">
                    <a:lumMod val="85000"/>
                  </a:schemeClr>
                </a:solidFill>
                <a:latin typeface="Verdana" panose="020B0604030504040204" pitchFamily="34" charset="0"/>
                <a:ea typeface="Verdana" panose="020B0604030504040204" pitchFamily="34" charset="0"/>
              </a:defRPr>
            </a:lvl3pPr>
            <a:lvl4pPr marL="1200150" indent="-171450">
              <a:buFont typeface="Arial" charset="0"/>
              <a:buChar char="•"/>
              <a:defRPr>
                <a:solidFill>
                  <a:schemeClr val="bg1">
                    <a:lumMod val="85000"/>
                  </a:schemeClr>
                </a:solidFill>
                <a:latin typeface="Verdana" panose="020B0604030504040204" pitchFamily="34" charset="0"/>
                <a:ea typeface="Verdana" panose="020B0604030504040204" pitchFamily="34" charset="0"/>
              </a:defRPr>
            </a:lvl4pPr>
            <a:lvl5pPr marL="1543050" indent="-171450">
              <a:buFont typeface="Arial" charset="0"/>
              <a:buChar char="•"/>
              <a:defRPr>
                <a:solidFill>
                  <a:schemeClr val="bg1">
                    <a:lumMod val="85000"/>
                  </a:schemeClr>
                </a:solidFill>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C47DD98D-532B-D245-BC36-D6E733731502}" type="slidenum">
              <a:rPr lang="en-US" smtClean="0"/>
              <a:t>‹#›</a:t>
            </a:fld>
            <a:endParaRPr lang="en-US"/>
          </a:p>
        </p:txBody>
      </p:sp>
      <p:cxnSp>
        <p:nvCxnSpPr>
          <p:cNvPr id="6" name="Straight Connector 5"/>
          <p:cNvCxnSpPr/>
          <p:nvPr userDrawn="1"/>
        </p:nvCxnSpPr>
        <p:spPr>
          <a:xfrm>
            <a:off x="4572000" y="1825625"/>
            <a:ext cx="0" cy="4351338"/>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7677149" y="6319906"/>
            <a:ext cx="838200" cy="346249"/>
          </a:xfrm>
          <a:prstGeom prst="rect">
            <a:avLst/>
          </a:prstGeom>
          <a:noFill/>
        </p:spPr>
        <p:txBody>
          <a:bodyPr wrap="square" rtlCol="0">
            <a:spAutoFit/>
          </a:bodyPr>
          <a:lstStyle/>
          <a:p>
            <a:pPr algn="r"/>
            <a:r>
              <a:rPr lang="en-US" sz="1650" baseline="0" dirty="0">
                <a:solidFill>
                  <a:schemeClr val="bg1"/>
                </a:solidFill>
                <a:latin typeface="Trade Gothic LT Com Bold No. 2" charset="0"/>
                <a:ea typeface="Trade Gothic LT Std Light" charset="0"/>
                <a:cs typeface="Trade Gothic LT Std Light" charset="0"/>
              </a:rPr>
              <a:t>Isode</a:t>
            </a:r>
          </a:p>
        </p:txBody>
      </p:sp>
    </p:spTree>
    <p:extLst>
      <p:ext uri="{BB962C8B-B14F-4D97-AF65-F5344CB8AC3E}">
        <p14:creationId xmlns:p14="http://schemas.microsoft.com/office/powerpoint/2010/main" val="1749249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3507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28650" y="6361328"/>
            <a:ext cx="1085850" cy="365125"/>
          </a:xfrm>
          <a:prstGeom prst="rect">
            <a:avLst/>
          </a:prstGeom>
        </p:spPr>
        <p:txBody>
          <a:bodyPr vert="horz" lIns="91440" tIns="45720" rIns="91440" bIns="45720" rtlCol="0" anchor="ctr"/>
          <a:lstStyle>
            <a:lvl1pPr algn="l">
              <a:defRPr sz="900">
                <a:solidFill>
                  <a:schemeClr val="accent2"/>
                </a:solidFill>
              </a:defRPr>
            </a:lvl1pPr>
          </a:lstStyle>
          <a:p>
            <a:fld id="{C47DD98D-532B-D245-BC36-D6E733731502}" type="slidenum">
              <a:rPr lang="en-US" smtClean="0"/>
              <a:pPr/>
              <a:t>‹#›</a:t>
            </a:fld>
            <a:endParaRPr lang="en-US" dirty="0"/>
          </a:p>
        </p:txBody>
      </p:sp>
      <p:sp>
        <p:nvSpPr>
          <p:cNvPr id="8" name="Title Placeholder 7"/>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28593029"/>
      </p:ext>
    </p:extLst>
  </p:cSld>
  <p:clrMap bg1="lt1" tx1="dk1" bg2="lt2" tx2="dk2" accent1="accent1" accent2="accent2" accent3="accent3" accent4="accent4" accent5="accent5" accent6="accent6" hlink="hlink" folHlink="folHlink"/>
  <p:sldLayoutIdLst>
    <p:sldLayoutId id="2147483660" r:id="rId1"/>
    <p:sldLayoutId id="2147483674" r:id="rId2"/>
    <p:sldLayoutId id="2147483677" r:id="rId3"/>
    <p:sldLayoutId id="2147483681" r:id="rId4"/>
    <p:sldLayoutId id="2147483683" r:id="rId5"/>
    <p:sldLayoutId id="2147483684" r:id="rId6"/>
    <p:sldLayoutId id="2147483682" r:id="rId7"/>
    <p:sldLayoutId id="2147483679" r:id="rId8"/>
    <p:sldLayoutId id="2147483673" r:id="rId9"/>
    <p:sldLayoutId id="2147483676" r:id="rId10"/>
    <p:sldLayoutId id="2147483689" r:id="rId11"/>
    <p:sldLayoutId id="2147483675" r:id="rId12"/>
    <p:sldLayoutId id="2147483685" r:id="rId13"/>
    <p:sldLayoutId id="2147483686" r:id="rId14"/>
    <p:sldLayoutId id="2147483687" r:id="rId15"/>
    <p:sldLayoutId id="2147483663" r:id="rId16"/>
    <p:sldLayoutId id="2147483692" r:id="rId17"/>
    <p:sldLayoutId id="2147483690" r:id="rId18"/>
    <p:sldLayoutId id="2147483680" r:id="rId19"/>
    <p:sldLayoutId id="2147483670" r:id="rId20"/>
    <p:sldLayoutId id="2147483688" r:id="rId21"/>
  </p:sldLayoutIdLst>
  <p:hf hdr="0" ftr="0" dt="0"/>
  <p:txStyles>
    <p:titleStyle>
      <a:lvl1pPr algn="l" defTabSz="685800" rtl="0" eaLnBrk="1" latinLnBrk="0" hangingPunct="1">
        <a:lnSpc>
          <a:spcPct val="90000"/>
        </a:lnSpc>
        <a:spcBef>
          <a:spcPct val="0"/>
        </a:spcBef>
        <a:buNone/>
        <a:defRPr sz="3300" b="1" kern="1200" baseline="0">
          <a:solidFill>
            <a:schemeClr val="bg1"/>
          </a:solidFill>
          <a:latin typeface="Constantia" panose="02030602050306030303" pitchFamily="18" charset="0"/>
          <a:ea typeface="+mj-ea"/>
          <a:cs typeface="+mj-cs"/>
        </a:defRPr>
      </a:lvl1pPr>
    </p:titleStyle>
    <p:bodyStyle>
      <a:lvl1pPr marL="171450" indent="-171450" algn="l" defTabSz="685800" rtl="0" eaLnBrk="1" latinLnBrk="0" hangingPunct="1">
        <a:lnSpc>
          <a:spcPct val="90000"/>
        </a:lnSpc>
        <a:spcBef>
          <a:spcPts val="750"/>
        </a:spcBef>
        <a:buFont typeface="Arial"/>
        <a:buChar char="•"/>
        <a:defRPr sz="1650" kern="1200" baseline="0">
          <a:solidFill>
            <a:schemeClr val="bg1">
              <a:lumMod val="85000"/>
            </a:schemeClr>
          </a:solidFill>
          <a:latin typeface="Verdana" panose="020B0604030504040204" pitchFamily="34" charset="0"/>
          <a:ea typeface="Verdana" panose="020B0604030504040204" pitchFamily="34" charset="0"/>
          <a:cs typeface="+mn-cs"/>
        </a:defRPr>
      </a:lvl1pPr>
      <a:lvl2pPr marL="514350" indent="-171450" algn="l" defTabSz="685800" rtl="0" eaLnBrk="1" latinLnBrk="0" hangingPunct="1">
        <a:lnSpc>
          <a:spcPct val="90000"/>
        </a:lnSpc>
        <a:spcBef>
          <a:spcPts val="375"/>
        </a:spcBef>
        <a:buFont typeface="Arial"/>
        <a:buChar char="•"/>
        <a:defRPr sz="1500" kern="1200" baseline="0">
          <a:solidFill>
            <a:schemeClr val="bg1">
              <a:lumMod val="85000"/>
            </a:schemeClr>
          </a:solidFill>
          <a:latin typeface="Verdana" panose="020B0604030504040204" pitchFamily="34" charset="0"/>
          <a:ea typeface="Verdana" panose="020B0604030504040204" pitchFamily="34" charset="0"/>
          <a:cs typeface="+mn-cs"/>
        </a:defRPr>
      </a:lvl2pPr>
      <a:lvl3pPr marL="857250" indent="-171450" algn="l" defTabSz="685800" rtl="0" eaLnBrk="1" latinLnBrk="0" hangingPunct="1">
        <a:lnSpc>
          <a:spcPct val="90000"/>
        </a:lnSpc>
        <a:spcBef>
          <a:spcPts val="375"/>
        </a:spcBef>
        <a:buFont typeface="Arial"/>
        <a:buChar char="•"/>
        <a:defRPr sz="1350" kern="1200" baseline="0">
          <a:solidFill>
            <a:schemeClr val="bg1">
              <a:lumMod val="85000"/>
            </a:schemeClr>
          </a:solidFill>
          <a:latin typeface="Verdana" panose="020B0604030504040204" pitchFamily="34" charset="0"/>
          <a:ea typeface="Verdana" panose="020B0604030504040204" pitchFamily="34" charset="0"/>
          <a:cs typeface="+mn-cs"/>
        </a:defRPr>
      </a:lvl3pPr>
      <a:lvl4pPr marL="1200150" indent="-171450" algn="l" defTabSz="685800" rtl="0" eaLnBrk="1" latinLnBrk="0" hangingPunct="1">
        <a:lnSpc>
          <a:spcPct val="90000"/>
        </a:lnSpc>
        <a:spcBef>
          <a:spcPts val="375"/>
        </a:spcBef>
        <a:buFont typeface="Arial"/>
        <a:buChar char="•"/>
        <a:defRPr sz="1200" kern="1200" baseline="0">
          <a:solidFill>
            <a:schemeClr val="bg1">
              <a:lumMod val="85000"/>
            </a:schemeClr>
          </a:solidFill>
          <a:latin typeface="Verdana" panose="020B0604030504040204" pitchFamily="34" charset="0"/>
          <a:ea typeface="Verdana" panose="020B0604030504040204" pitchFamily="34" charset="0"/>
          <a:cs typeface="+mn-cs"/>
        </a:defRPr>
      </a:lvl4pPr>
      <a:lvl5pPr marL="1543050" indent="-171450" algn="l" defTabSz="685800" rtl="0" eaLnBrk="1" latinLnBrk="0" hangingPunct="1">
        <a:lnSpc>
          <a:spcPct val="90000"/>
        </a:lnSpc>
        <a:spcBef>
          <a:spcPts val="375"/>
        </a:spcBef>
        <a:buFont typeface="Arial"/>
        <a:buChar char="•"/>
        <a:defRPr sz="1200" kern="1200" baseline="0">
          <a:solidFill>
            <a:schemeClr val="bg1">
              <a:lumMod val="85000"/>
            </a:schemeClr>
          </a:solidFill>
          <a:latin typeface="Verdana" panose="020B0604030504040204" pitchFamily="34" charset="0"/>
          <a:ea typeface="Verdana" panose="020B0604030504040204" pitchFamily="34" charset="0"/>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143000" y="3885828"/>
            <a:ext cx="6858000" cy="1325563"/>
          </a:xfrm>
        </p:spPr>
        <p:txBody>
          <a:bodyPr>
            <a:normAutofit/>
          </a:bodyPr>
          <a:lstStyle/>
          <a:p>
            <a:pPr algn="ctr"/>
            <a:r>
              <a:rPr lang="en-US" sz="1600" dirty="0">
                <a:solidFill>
                  <a:schemeClr val="bg1">
                    <a:lumMod val="50000"/>
                  </a:schemeClr>
                </a:solidFill>
                <a:latin typeface="Verdana" panose="020B0604030504040204" pitchFamily="34" charset="0"/>
                <a:ea typeface="Verdana" panose="020B0604030504040204" pitchFamily="34" charset="0"/>
              </a:rPr>
              <a:t>Presented by </a:t>
            </a:r>
          </a:p>
          <a:p>
            <a:pPr algn="ctr"/>
            <a:r>
              <a:rPr lang="en-US" sz="1800" b="1" dirty="0">
                <a:solidFill>
                  <a:schemeClr val="bg1"/>
                </a:solidFill>
                <a:latin typeface="Verdana" panose="020B0604030504040204" pitchFamily="34" charset="0"/>
                <a:ea typeface="Verdana" panose="020B0604030504040204" pitchFamily="34" charset="0"/>
              </a:rPr>
              <a:t>Steve Kille</a:t>
            </a:r>
          </a:p>
          <a:p>
            <a:pPr algn="ctr"/>
            <a:r>
              <a:rPr lang="en-US" sz="1800" dirty="0">
                <a:solidFill>
                  <a:schemeClr val="bg1"/>
                </a:solidFill>
                <a:latin typeface="Verdana" panose="020B0604030504040204" pitchFamily="34" charset="0"/>
                <a:ea typeface="Verdana" panose="020B0604030504040204" pitchFamily="34" charset="0"/>
              </a:rPr>
              <a:t>CEO Isode Ltd</a:t>
            </a:r>
            <a:endParaRPr lang="en-US" sz="1400" dirty="0">
              <a:solidFill>
                <a:schemeClr val="bg1"/>
              </a:solidFill>
              <a:latin typeface="Verdana" panose="020B0604030504040204" pitchFamily="34" charset="0"/>
              <a:ea typeface="Verdana" panose="020B0604030504040204" pitchFamily="34" charset="0"/>
            </a:endParaRPr>
          </a:p>
        </p:txBody>
      </p:sp>
      <p:sp>
        <p:nvSpPr>
          <p:cNvPr id="3" name="Title 2"/>
          <p:cNvSpPr>
            <a:spLocks noGrp="1"/>
          </p:cNvSpPr>
          <p:nvPr>
            <p:ph type="title"/>
          </p:nvPr>
        </p:nvSpPr>
        <p:spPr>
          <a:xfrm>
            <a:off x="628650" y="2286317"/>
            <a:ext cx="7886700" cy="1325563"/>
          </a:xfrm>
        </p:spPr>
        <p:txBody>
          <a:bodyPr>
            <a:normAutofit/>
          </a:bodyPr>
          <a:lstStyle/>
          <a:p>
            <a:pPr lvl="0" algn="ctr"/>
            <a:r>
              <a:rPr lang="en-US" sz="3200" b="1" dirty="0">
                <a:solidFill>
                  <a:schemeClr val="bg1"/>
                </a:solidFill>
                <a:latin typeface="Constantia" panose="02030602050306030303" pitchFamily="18" charset="0"/>
              </a:rPr>
              <a:t>Using Directional Antennae with ALE and STANAG 5066</a:t>
            </a:r>
            <a:endParaRPr lang="en-GB" sz="3200" b="1" dirty="0">
              <a:solidFill>
                <a:schemeClr val="bg1"/>
              </a:solidFill>
              <a:latin typeface="Constantia" panose="02030602050306030303" pitchFamily="18" charset="0"/>
            </a:endParaRPr>
          </a:p>
        </p:txBody>
      </p:sp>
      <p:sp>
        <p:nvSpPr>
          <p:cNvPr id="4" name="TextBox 3">
            <a:extLst>
              <a:ext uri="{FF2B5EF4-FFF2-40B4-BE49-F238E27FC236}">
                <a16:creationId xmlns:a16="http://schemas.microsoft.com/office/drawing/2014/main" id="{B66E90FF-6115-437F-A6D0-A4BD860600A5}"/>
              </a:ext>
            </a:extLst>
          </p:cNvPr>
          <p:cNvSpPr txBox="1"/>
          <p:nvPr/>
        </p:nvSpPr>
        <p:spPr>
          <a:xfrm>
            <a:off x="7287768" y="346999"/>
            <a:ext cx="3099816" cy="276999"/>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rPr>
              <a:t>16</a:t>
            </a:r>
            <a:r>
              <a:rPr lang="en-US" sz="1200" baseline="30000" dirty="0">
                <a:solidFill>
                  <a:schemeClr val="bg1"/>
                </a:solidFill>
                <a:latin typeface="Verdana" panose="020B0604030504040204" pitchFamily="34" charset="0"/>
                <a:ea typeface="Verdana" panose="020B0604030504040204" pitchFamily="34" charset="0"/>
              </a:rPr>
              <a:t>th</a:t>
            </a:r>
            <a:r>
              <a:rPr lang="en-US" sz="1200" dirty="0">
                <a:solidFill>
                  <a:schemeClr val="bg1"/>
                </a:solidFill>
                <a:latin typeface="Verdana" panose="020B0604030504040204" pitchFamily="34" charset="0"/>
                <a:ea typeface="Verdana" panose="020B0604030504040204" pitchFamily="34" charset="0"/>
              </a:rPr>
              <a:t> February 2023</a:t>
            </a:r>
          </a:p>
        </p:txBody>
      </p:sp>
    </p:spTree>
    <p:extLst>
      <p:ext uri="{BB962C8B-B14F-4D97-AF65-F5344CB8AC3E}">
        <p14:creationId xmlns:p14="http://schemas.microsoft.com/office/powerpoint/2010/main" val="1464890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8DD18-CD49-31F9-EBBB-389B15E19869}"/>
              </a:ext>
            </a:extLst>
          </p:cNvPr>
          <p:cNvSpPr>
            <a:spLocks noGrp="1"/>
          </p:cNvSpPr>
          <p:nvPr>
            <p:ph type="title"/>
          </p:nvPr>
        </p:nvSpPr>
        <p:spPr/>
        <p:txBody>
          <a:bodyPr/>
          <a:lstStyle/>
          <a:p>
            <a:r>
              <a:rPr lang="en-GB" dirty="0"/>
              <a:t>Locating the MU</a:t>
            </a:r>
          </a:p>
        </p:txBody>
      </p:sp>
      <p:sp>
        <p:nvSpPr>
          <p:cNvPr id="3" name="Content Placeholder 2">
            <a:extLst>
              <a:ext uri="{FF2B5EF4-FFF2-40B4-BE49-F238E27FC236}">
                <a16:creationId xmlns:a16="http://schemas.microsoft.com/office/drawing/2014/main" id="{7187C803-3036-A804-EAEE-B2485291F28F}"/>
              </a:ext>
            </a:extLst>
          </p:cNvPr>
          <p:cNvSpPr>
            <a:spLocks noGrp="1"/>
          </p:cNvSpPr>
          <p:nvPr>
            <p:ph sz="half" idx="1"/>
          </p:nvPr>
        </p:nvSpPr>
        <p:spPr>
          <a:xfrm>
            <a:off x="628649" y="3957828"/>
            <a:ext cx="7886700" cy="2219135"/>
          </a:xfrm>
        </p:spPr>
        <p:txBody>
          <a:bodyPr/>
          <a:lstStyle/>
          <a:p>
            <a:r>
              <a:rPr lang="en-US" dirty="0"/>
              <a:t> HF Location &amp; Information Sharing Protocol – HF-LISP (S5066-APP10)</a:t>
            </a:r>
          </a:p>
          <a:p>
            <a:pPr lvl="1"/>
            <a:r>
              <a:rPr lang="en-US" dirty="0"/>
              <a:t>Provides a means of red-side sharing of MU location</a:t>
            </a:r>
          </a:p>
          <a:p>
            <a:pPr lvl="1"/>
            <a:r>
              <a:rPr lang="en-US" dirty="0"/>
              <a:t>Can share link with other STANAG 5066 Applications</a:t>
            </a:r>
          </a:p>
          <a:p>
            <a:pPr lvl="1"/>
            <a:r>
              <a:rPr lang="en-US" dirty="0"/>
              <a:t>Proposed as new Annex for STANAG 5066 Ed5</a:t>
            </a:r>
          </a:p>
          <a:p>
            <a:r>
              <a:rPr lang="en-US" dirty="0"/>
              <a:t>Recommended approach is to store MU location (and speed/bearing if available) in ACP 133 Directory</a:t>
            </a:r>
          </a:p>
          <a:p>
            <a:pPr lvl="1"/>
            <a:r>
              <a:rPr lang="en-US" dirty="0"/>
              <a:t>Means of sharing location with systems on shore</a:t>
            </a:r>
            <a:endParaRPr lang="en-GB" dirty="0"/>
          </a:p>
        </p:txBody>
      </p:sp>
      <p:sp>
        <p:nvSpPr>
          <p:cNvPr id="4" name="Slide Number Placeholder 3">
            <a:extLst>
              <a:ext uri="{FF2B5EF4-FFF2-40B4-BE49-F238E27FC236}">
                <a16:creationId xmlns:a16="http://schemas.microsoft.com/office/drawing/2014/main" id="{95DB0794-0778-3F32-9CA4-51942CF6F224}"/>
              </a:ext>
            </a:extLst>
          </p:cNvPr>
          <p:cNvSpPr>
            <a:spLocks noGrp="1"/>
          </p:cNvSpPr>
          <p:nvPr>
            <p:ph type="sldNum" sz="quarter" idx="12"/>
          </p:nvPr>
        </p:nvSpPr>
        <p:spPr/>
        <p:txBody>
          <a:bodyPr/>
          <a:lstStyle/>
          <a:p>
            <a:fld id="{C47DD98D-532B-D245-BC36-D6E733731502}" type="slidenum">
              <a:rPr lang="en-US" smtClean="0"/>
              <a:t>10</a:t>
            </a:fld>
            <a:endParaRPr lang="en-US"/>
          </a:p>
        </p:txBody>
      </p:sp>
      <p:pic>
        <p:nvPicPr>
          <p:cNvPr id="5" name="Picture 4">
            <a:extLst>
              <a:ext uri="{FF2B5EF4-FFF2-40B4-BE49-F238E27FC236}">
                <a16:creationId xmlns:a16="http://schemas.microsoft.com/office/drawing/2014/main" id="{23759423-5F91-ACE6-5B81-9DA9E7DEAF79}"/>
              </a:ext>
            </a:extLst>
          </p:cNvPr>
          <p:cNvPicPr>
            <a:picLocks noChangeAspect="1"/>
          </p:cNvPicPr>
          <p:nvPr/>
        </p:nvPicPr>
        <p:blipFill>
          <a:blip r:embed="rId2"/>
          <a:stretch>
            <a:fillRect/>
          </a:stretch>
        </p:blipFill>
        <p:spPr>
          <a:xfrm>
            <a:off x="2410779" y="1381321"/>
            <a:ext cx="4322439" cy="2219136"/>
          </a:xfrm>
          <a:prstGeom prst="rect">
            <a:avLst/>
          </a:prstGeom>
        </p:spPr>
      </p:pic>
    </p:spTree>
    <p:extLst>
      <p:ext uri="{BB962C8B-B14F-4D97-AF65-F5344CB8AC3E}">
        <p14:creationId xmlns:p14="http://schemas.microsoft.com/office/powerpoint/2010/main" val="76398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2752A-7B8A-E122-C149-74E8BF59EE19}"/>
              </a:ext>
            </a:extLst>
          </p:cNvPr>
          <p:cNvSpPr>
            <a:spLocks noGrp="1"/>
          </p:cNvSpPr>
          <p:nvPr>
            <p:ph type="title"/>
          </p:nvPr>
        </p:nvSpPr>
        <p:spPr/>
        <p:txBody>
          <a:bodyPr/>
          <a:lstStyle/>
          <a:p>
            <a:r>
              <a:rPr lang="en-GB" dirty="0"/>
              <a:t>Controlling the Antennae</a:t>
            </a:r>
          </a:p>
        </p:txBody>
      </p:sp>
      <p:sp>
        <p:nvSpPr>
          <p:cNvPr id="3" name="Content Placeholder 2">
            <a:extLst>
              <a:ext uri="{FF2B5EF4-FFF2-40B4-BE49-F238E27FC236}">
                <a16:creationId xmlns:a16="http://schemas.microsoft.com/office/drawing/2014/main" id="{BBD58C77-309B-958D-23CD-0FEEA7F9D66F}"/>
              </a:ext>
            </a:extLst>
          </p:cNvPr>
          <p:cNvSpPr>
            <a:spLocks noGrp="1"/>
          </p:cNvSpPr>
          <p:nvPr>
            <p:ph sz="half" idx="1"/>
          </p:nvPr>
        </p:nvSpPr>
        <p:spPr/>
        <p:txBody>
          <a:bodyPr/>
          <a:lstStyle/>
          <a:p>
            <a:r>
              <a:rPr lang="en-GB" dirty="0"/>
              <a:t>Red/Black is Isode’s product for monitoring and controlling black side products (such as antennae) from red side</a:t>
            </a:r>
          </a:p>
          <a:p>
            <a:r>
              <a:rPr lang="en-GB" dirty="0"/>
              <a:t>It can provide an abstract control interface onto different antenna controls</a:t>
            </a:r>
          </a:p>
          <a:p>
            <a:r>
              <a:rPr lang="en-GB" dirty="0"/>
              <a:t>Control process can use location of MU (from directory) to move Rx and Tx antennae</a:t>
            </a:r>
          </a:p>
        </p:txBody>
      </p:sp>
      <p:sp>
        <p:nvSpPr>
          <p:cNvPr id="4" name="Slide Number Placeholder 3">
            <a:extLst>
              <a:ext uri="{FF2B5EF4-FFF2-40B4-BE49-F238E27FC236}">
                <a16:creationId xmlns:a16="http://schemas.microsoft.com/office/drawing/2014/main" id="{D687E987-AF65-4508-2FBD-178A48B6D29B}"/>
              </a:ext>
            </a:extLst>
          </p:cNvPr>
          <p:cNvSpPr>
            <a:spLocks noGrp="1"/>
          </p:cNvSpPr>
          <p:nvPr>
            <p:ph type="sldNum" sz="quarter" idx="12"/>
          </p:nvPr>
        </p:nvSpPr>
        <p:spPr/>
        <p:txBody>
          <a:bodyPr/>
          <a:lstStyle/>
          <a:p>
            <a:fld id="{C47DD98D-532B-D245-BC36-D6E733731502}" type="slidenum">
              <a:rPr lang="en-US" smtClean="0"/>
              <a:t>11</a:t>
            </a:fld>
            <a:endParaRPr lang="en-US"/>
          </a:p>
        </p:txBody>
      </p:sp>
      <p:pic>
        <p:nvPicPr>
          <p:cNvPr id="5" name="Picture 4">
            <a:extLst>
              <a:ext uri="{FF2B5EF4-FFF2-40B4-BE49-F238E27FC236}">
                <a16:creationId xmlns:a16="http://schemas.microsoft.com/office/drawing/2014/main" id="{A5A63B59-9EFE-0234-F1DD-36A2F227C6D9}"/>
              </a:ext>
            </a:extLst>
          </p:cNvPr>
          <p:cNvPicPr>
            <a:picLocks noChangeAspect="1"/>
          </p:cNvPicPr>
          <p:nvPr/>
        </p:nvPicPr>
        <p:blipFill>
          <a:blip r:embed="rId2"/>
          <a:stretch>
            <a:fillRect/>
          </a:stretch>
        </p:blipFill>
        <p:spPr>
          <a:xfrm>
            <a:off x="2126974" y="1542280"/>
            <a:ext cx="4253948" cy="2522150"/>
          </a:xfrm>
          <a:prstGeom prst="rect">
            <a:avLst/>
          </a:prstGeom>
        </p:spPr>
      </p:pic>
    </p:spTree>
    <p:extLst>
      <p:ext uri="{BB962C8B-B14F-4D97-AF65-F5344CB8AC3E}">
        <p14:creationId xmlns:p14="http://schemas.microsoft.com/office/powerpoint/2010/main" val="306973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46660-95EA-0800-6500-8EDE4B521C15}"/>
              </a:ext>
            </a:extLst>
          </p:cNvPr>
          <p:cNvSpPr>
            <a:spLocks noGrp="1"/>
          </p:cNvSpPr>
          <p:nvPr>
            <p:ph type="title"/>
          </p:nvPr>
        </p:nvSpPr>
        <p:spPr/>
        <p:txBody>
          <a:bodyPr/>
          <a:lstStyle/>
          <a:p>
            <a:r>
              <a:rPr lang="en-GB" dirty="0"/>
              <a:t>Red/Black Operator </a:t>
            </a:r>
            <a:r>
              <a:rPr lang="en-GB" dirty="0" err="1"/>
              <a:t>Montoring</a:t>
            </a:r>
            <a:r>
              <a:rPr lang="en-GB" dirty="0"/>
              <a:t> </a:t>
            </a:r>
          </a:p>
        </p:txBody>
      </p:sp>
      <p:sp>
        <p:nvSpPr>
          <p:cNvPr id="3" name="Slide Number Placeholder 2">
            <a:extLst>
              <a:ext uri="{FF2B5EF4-FFF2-40B4-BE49-F238E27FC236}">
                <a16:creationId xmlns:a16="http://schemas.microsoft.com/office/drawing/2014/main" id="{B83BDF1D-1F18-68CA-32F2-3AC5C88C6B25}"/>
              </a:ext>
            </a:extLst>
          </p:cNvPr>
          <p:cNvSpPr>
            <a:spLocks noGrp="1"/>
          </p:cNvSpPr>
          <p:nvPr>
            <p:ph type="sldNum" sz="quarter" idx="12"/>
          </p:nvPr>
        </p:nvSpPr>
        <p:spPr/>
        <p:txBody>
          <a:bodyPr/>
          <a:lstStyle/>
          <a:p>
            <a:fld id="{C47DD98D-532B-D245-BC36-D6E733731502}" type="slidenum">
              <a:rPr lang="en-US" smtClean="0"/>
              <a:t>12</a:t>
            </a:fld>
            <a:endParaRPr lang="en-US"/>
          </a:p>
        </p:txBody>
      </p:sp>
      <p:sp>
        <p:nvSpPr>
          <p:cNvPr id="4" name="Content Placeholder 3">
            <a:extLst>
              <a:ext uri="{FF2B5EF4-FFF2-40B4-BE49-F238E27FC236}">
                <a16:creationId xmlns:a16="http://schemas.microsoft.com/office/drawing/2014/main" id="{A03F046A-53C1-E41A-0F72-766C666A8567}"/>
              </a:ext>
            </a:extLst>
          </p:cNvPr>
          <p:cNvSpPr>
            <a:spLocks noGrp="1"/>
          </p:cNvSpPr>
          <p:nvPr>
            <p:ph sz="half" idx="1"/>
          </p:nvPr>
        </p:nvSpPr>
        <p:spPr/>
        <p:txBody>
          <a:bodyPr/>
          <a:lstStyle/>
          <a:p>
            <a:r>
              <a:rPr lang="en-GB" dirty="0"/>
              <a:t>As well as controlling the Antennae, Red/Black can provide operators with information as to where each antenna is pointing</a:t>
            </a:r>
          </a:p>
        </p:txBody>
      </p:sp>
      <p:pic>
        <p:nvPicPr>
          <p:cNvPr id="5" name="Picture 4">
            <a:extLst>
              <a:ext uri="{FF2B5EF4-FFF2-40B4-BE49-F238E27FC236}">
                <a16:creationId xmlns:a16="http://schemas.microsoft.com/office/drawing/2014/main" id="{95A7D52A-BB3A-4D0B-D8B5-7C09A7E8742A}"/>
              </a:ext>
            </a:extLst>
          </p:cNvPr>
          <p:cNvPicPr>
            <a:picLocks noChangeAspect="1"/>
          </p:cNvPicPr>
          <p:nvPr/>
        </p:nvPicPr>
        <p:blipFill>
          <a:blip r:embed="rId2"/>
          <a:stretch>
            <a:fillRect/>
          </a:stretch>
        </p:blipFill>
        <p:spPr>
          <a:xfrm>
            <a:off x="5643727" y="2086098"/>
            <a:ext cx="2126016" cy="3527523"/>
          </a:xfrm>
          <a:prstGeom prst="rect">
            <a:avLst/>
          </a:prstGeom>
        </p:spPr>
      </p:pic>
    </p:spTree>
    <p:extLst>
      <p:ext uri="{BB962C8B-B14F-4D97-AF65-F5344CB8AC3E}">
        <p14:creationId xmlns:p14="http://schemas.microsoft.com/office/powerpoint/2010/main" val="22038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1F7BD-D75E-7A71-B1F0-F787AF95E5C6}"/>
              </a:ext>
            </a:extLst>
          </p:cNvPr>
          <p:cNvSpPr>
            <a:spLocks noGrp="1"/>
          </p:cNvSpPr>
          <p:nvPr>
            <p:ph type="title"/>
          </p:nvPr>
        </p:nvSpPr>
        <p:spPr/>
        <p:txBody>
          <a:bodyPr/>
          <a:lstStyle/>
          <a:p>
            <a:r>
              <a:rPr lang="en-GB" dirty="0"/>
              <a:t>Knowing Which Antennae to Move</a:t>
            </a:r>
          </a:p>
        </p:txBody>
      </p:sp>
      <p:sp>
        <p:nvSpPr>
          <p:cNvPr id="3" name="Slide Number Placeholder 2">
            <a:extLst>
              <a:ext uri="{FF2B5EF4-FFF2-40B4-BE49-F238E27FC236}">
                <a16:creationId xmlns:a16="http://schemas.microsoft.com/office/drawing/2014/main" id="{C2CEC472-B03C-E263-801B-E6F32B3C83E9}"/>
              </a:ext>
            </a:extLst>
          </p:cNvPr>
          <p:cNvSpPr>
            <a:spLocks noGrp="1"/>
          </p:cNvSpPr>
          <p:nvPr>
            <p:ph type="sldNum" sz="quarter" idx="12"/>
          </p:nvPr>
        </p:nvSpPr>
        <p:spPr/>
        <p:txBody>
          <a:bodyPr/>
          <a:lstStyle/>
          <a:p>
            <a:fld id="{C47DD98D-532B-D245-BC36-D6E733731502}" type="slidenum">
              <a:rPr lang="en-US" smtClean="0"/>
              <a:t>13</a:t>
            </a:fld>
            <a:endParaRPr lang="en-US"/>
          </a:p>
        </p:txBody>
      </p:sp>
      <p:sp>
        <p:nvSpPr>
          <p:cNvPr id="4" name="Content Placeholder 3">
            <a:extLst>
              <a:ext uri="{FF2B5EF4-FFF2-40B4-BE49-F238E27FC236}">
                <a16:creationId xmlns:a16="http://schemas.microsoft.com/office/drawing/2014/main" id="{37753D1A-D4FD-DF09-71E6-BB3BFA1A92E3}"/>
              </a:ext>
            </a:extLst>
          </p:cNvPr>
          <p:cNvSpPr>
            <a:spLocks noGrp="1"/>
          </p:cNvSpPr>
          <p:nvPr>
            <p:ph sz="half" idx="1"/>
          </p:nvPr>
        </p:nvSpPr>
        <p:spPr/>
        <p:txBody>
          <a:bodyPr/>
          <a:lstStyle/>
          <a:p>
            <a:r>
              <a:rPr lang="en-GB" dirty="0"/>
              <a:t>A typical shore system will have many antennae with adaptable configuration</a:t>
            </a:r>
          </a:p>
          <a:p>
            <a:r>
              <a:rPr lang="en-GB" dirty="0"/>
              <a:t>Control process can use information from Red/Black to determine which antennae are currently connected to a given STANAG 5066 server</a:t>
            </a:r>
          </a:p>
          <a:p>
            <a:r>
              <a:rPr lang="en-GB" dirty="0"/>
              <a:t>Red/Black can also be used to switch in antennae</a:t>
            </a:r>
          </a:p>
          <a:p>
            <a:pPr lvl="1"/>
            <a:r>
              <a:rPr lang="en-GB" dirty="0"/>
              <a:t>When model is to select antenna pointing the right way</a:t>
            </a:r>
          </a:p>
        </p:txBody>
      </p:sp>
      <p:pic>
        <p:nvPicPr>
          <p:cNvPr id="5" name="Picture 4">
            <a:extLst>
              <a:ext uri="{FF2B5EF4-FFF2-40B4-BE49-F238E27FC236}">
                <a16:creationId xmlns:a16="http://schemas.microsoft.com/office/drawing/2014/main" id="{E4EEE9F5-E49A-053F-0FCC-3C95328B701E}"/>
              </a:ext>
            </a:extLst>
          </p:cNvPr>
          <p:cNvPicPr>
            <a:picLocks noChangeAspect="1"/>
          </p:cNvPicPr>
          <p:nvPr/>
        </p:nvPicPr>
        <p:blipFill>
          <a:blip r:embed="rId2"/>
          <a:stretch>
            <a:fillRect/>
          </a:stretch>
        </p:blipFill>
        <p:spPr>
          <a:xfrm>
            <a:off x="4702948" y="2101056"/>
            <a:ext cx="4286250" cy="3800475"/>
          </a:xfrm>
          <a:prstGeom prst="rect">
            <a:avLst/>
          </a:prstGeom>
        </p:spPr>
      </p:pic>
    </p:spTree>
    <p:extLst>
      <p:ext uri="{BB962C8B-B14F-4D97-AF65-F5344CB8AC3E}">
        <p14:creationId xmlns:p14="http://schemas.microsoft.com/office/powerpoint/2010/main" val="279352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F74A-382F-BCF7-C1FB-D9AE08052159}"/>
              </a:ext>
            </a:extLst>
          </p:cNvPr>
          <p:cNvSpPr>
            <a:spLocks noGrp="1"/>
          </p:cNvSpPr>
          <p:nvPr>
            <p:ph type="title"/>
          </p:nvPr>
        </p:nvSpPr>
        <p:spPr/>
        <p:txBody>
          <a:bodyPr/>
          <a:lstStyle/>
          <a:p>
            <a:r>
              <a:rPr lang="en-US" dirty="0"/>
              <a:t>Sharing Antennae: Shore Initiated Links</a:t>
            </a:r>
            <a:endParaRPr lang="en-GB" dirty="0"/>
          </a:p>
        </p:txBody>
      </p:sp>
      <p:sp>
        <p:nvSpPr>
          <p:cNvPr id="3" name="Content Placeholder 2">
            <a:extLst>
              <a:ext uri="{FF2B5EF4-FFF2-40B4-BE49-F238E27FC236}">
                <a16:creationId xmlns:a16="http://schemas.microsoft.com/office/drawing/2014/main" id="{CD8B16B8-D668-5739-E17A-468EDFA4D503}"/>
              </a:ext>
            </a:extLst>
          </p:cNvPr>
          <p:cNvSpPr>
            <a:spLocks noGrp="1"/>
          </p:cNvSpPr>
          <p:nvPr>
            <p:ph sz="half" idx="1"/>
          </p:nvPr>
        </p:nvSpPr>
        <p:spPr/>
        <p:txBody>
          <a:bodyPr/>
          <a:lstStyle/>
          <a:p>
            <a:r>
              <a:rPr lang="en-GB" dirty="0"/>
              <a:t>When antennae are shared, shore system needs to select or direct antennae prior to initiating call</a:t>
            </a:r>
          </a:p>
          <a:p>
            <a:r>
              <a:rPr lang="en-GB" dirty="0"/>
              <a:t>STANAG 5066 layer can do this:</a:t>
            </a:r>
          </a:p>
          <a:p>
            <a:pPr lvl="1"/>
            <a:r>
              <a:rPr lang="en-GB" dirty="0"/>
              <a:t>Identify MU from STANAG 5066 Address</a:t>
            </a:r>
          </a:p>
          <a:p>
            <a:pPr lvl="1"/>
            <a:r>
              <a:rPr lang="en-GB" dirty="0"/>
              <a:t>Look up MU Location in shore directory</a:t>
            </a:r>
          </a:p>
          <a:p>
            <a:pPr lvl="1"/>
            <a:r>
              <a:rPr lang="en-GB" dirty="0"/>
              <a:t>Identify and control antennae using Red/Black</a:t>
            </a:r>
          </a:p>
        </p:txBody>
      </p:sp>
      <p:sp>
        <p:nvSpPr>
          <p:cNvPr id="4" name="Slide Number Placeholder 3">
            <a:extLst>
              <a:ext uri="{FF2B5EF4-FFF2-40B4-BE49-F238E27FC236}">
                <a16:creationId xmlns:a16="http://schemas.microsoft.com/office/drawing/2014/main" id="{C20B00D5-1D97-A203-163F-C47B8EE49814}"/>
              </a:ext>
            </a:extLst>
          </p:cNvPr>
          <p:cNvSpPr>
            <a:spLocks noGrp="1"/>
          </p:cNvSpPr>
          <p:nvPr>
            <p:ph type="sldNum" sz="quarter" idx="12"/>
          </p:nvPr>
        </p:nvSpPr>
        <p:spPr/>
        <p:txBody>
          <a:bodyPr/>
          <a:lstStyle/>
          <a:p>
            <a:fld id="{C47DD98D-532B-D245-BC36-D6E733731502}" type="slidenum">
              <a:rPr lang="en-US" smtClean="0"/>
              <a:t>14</a:t>
            </a:fld>
            <a:endParaRPr lang="en-US"/>
          </a:p>
        </p:txBody>
      </p:sp>
    </p:spTree>
    <p:extLst>
      <p:ext uri="{BB962C8B-B14F-4D97-AF65-F5344CB8AC3E}">
        <p14:creationId xmlns:p14="http://schemas.microsoft.com/office/powerpoint/2010/main" val="143191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39AD-C264-4701-4CE6-9045C35C8883}"/>
              </a:ext>
            </a:extLst>
          </p:cNvPr>
          <p:cNvSpPr>
            <a:spLocks noGrp="1"/>
          </p:cNvSpPr>
          <p:nvPr>
            <p:ph type="title"/>
          </p:nvPr>
        </p:nvSpPr>
        <p:spPr/>
        <p:txBody>
          <a:bodyPr/>
          <a:lstStyle/>
          <a:p>
            <a:r>
              <a:rPr lang="en-GB" dirty="0"/>
              <a:t>Managing an Antennae Pool</a:t>
            </a:r>
          </a:p>
        </p:txBody>
      </p:sp>
      <p:sp>
        <p:nvSpPr>
          <p:cNvPr id="3" name="Slide Number Placeholder 2">
            <a:extLst>
              <a:ext uri="{FF2B5EF4-FFF2-40B4-BE49-F238E27FC236}">
                <a16:creationId xmlns:a16="http://schemas.microsoft.com/office/drawing/2014/main" id="{F4EDA99B-E7F5-27B5-BA36-7358BD246DAB}"/>
              </a:ext>
            </a:extLst>
          </p:cNvPr>
          <p:cNvSpPr>
            <a:spLocks noGrp="1"/>
          </p:cNvSpPr>
          <p:nvPr>
            <p:ph type="sldNum" sz="quarter" idx="12"/>
          </p:nvPr>
        </p:nvSpPr>
        <p:spPr/>
        <p:txBody>
          <a:bodyPr/>
          <a:lstStyle/>
          <a:p>
            <a:fld id="{C47DD98D-532B-D245-BC36-D6E733731502}" type="slidenum">
              <a:rPr lang="en-US" smtClean="0"/>
              <a:t>15</a:t>
            </a:fld>
            <a:endParaRPr lang="en-US"/>
          </a:p>
        </p:txBody>
      </p:sp>
      <p:sp>
        <p:nvSpPr>
          <p:cNvPr id="4" name="Content Placeholder 3">
            <a:extLst>
              <a:ext uri="{FF2B5EF4-FFF2-40B4-BE49-F238E27FC236}">
                <a16:creationId xmlns:a16="http://schemas.microsoft.com/office/drawing/2014/main" id="{BB9F62D8-F041-8FF6-5E71-6E3468EE7B30}"/>
              </a:ext>
            </a:extLst>
          </p:cNvPr>
          <p:cNvSpPr>
            <a:spLocks noGrp="1"/>
          </p:cNvSpPr>
          <p:nvPr>
            <p:ph sz="half" idx="1"/>
          </p:nvPr>
        </p:nvSpPr>
        <p:spPr/>
        <p:txBody>
          <a:bodyPr/>
          <a:lstStyle/>
          <a:p>
            <a:r>
              <a:rPr lang="en-GB" dirty="0"/>
              <a:t>You need one STANAG 5066 server per active antenna</a:t>
            </a:r>
          </a:p>
          <a:p>
            <a:r>
              <a:rPr lang="en-GB" dirty="0"/>
              <a:t>Desirable to make antenna choice transparent to applications</a:t>
            </a:r>
          </a:p>
          <a:p>
            <a:r>
              <a:rPr lang="en-GB" dirty="0"/>
              <a:t>Solution is a hierarchy of STANAG 5066 servers, where “top node” assigns traffic</a:t>
            </a:r>
          </a:p>
          <a:p>
            <a:pPr lvl="1"/>
            <a:r>
              <a:rPr lang="en-GB" dirty="0"/>
              <a:t>Hinted at in STANAG 5066 description of ALE 1:1 mode</a:t>
            </a:r>
          </a:p>
        </p:txBody>
      </p:sp>
      <p:pic>
        <p:nvPicPr>
          <p:cNvPr id="5" name="Picture 4">
            <a:extLst>
              <a:ext uri="{FF2B5EF4-FFF2-40B4-BE49-F238E27FC236}">
                <a16:creationId xmlns:a16="http://schemas.microsoft.com/office/drawing/2014/main" id="{6B302BD5-53DC-E2BE-74D0-7B2DF18652D7}"/>
              </a:ext>
            </a:extLst>
          </p:cNvPr>
          <p:cNvPicPr>
            <a:picLocks noChangeAspect="1"/>
          </p:cNvPicPr>
          <p:nvPr/>
        </p:nvPicPr>
        <p:blipFill rotWithShape="1">
          <a:blip r:embed="rId2"/>
          <a:srcRect l="18429" r="16482" b="5123"/>
          <a:stretch/>
        </p:blipFill>
        <p:spPr>
          <a:xfrm>
            <a:off x="4955957" y="2155183"/>
            <a:ext cx="3725711" cy="3219899"/>
          </a:xfrm>
          <a:prstGeom prst="rect">
            <a:avLst/>
          </a:prstGeom>
        </p:spPr>
      </p:pic>
    </p:spTree>
    <p:extLst>
      <p:ext uri="{BB962C8B-B14F-4D97-AF65-F5344CB8AC3E}">
        <p14:creationId xmlns:p14="http://schemas.microsoft.com/office/powerpoint/2010/main" val="2108211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FF107-0CA6-5456-6768-A1A6FC0026D9}"/>
              </a:ext>
            </a:extLst>
          </p:cNvPr>
          <p:cNvSpPr>
            <a:spLocks noGrp="1"/>
          </p:cNvSpPr>
          <p:nvPr>
            <p:ph type="title"/>
          </p:nvPr>
        </p:nvSpPr>
        <p:spPr/>
        <p:txBody>
          <a:bodyPr/>
          <a:lstStyle/>
          <a:p>
            <a:r>
              <a:rPr lang="en-US" dirty="0"/>
              <a:t>Sharing Antennae: MU Initiated Links</a:t>
            </a:r>
            <a:endParaRPr lang="en-GB" dirty="0"/>
          </a:p>
        </p:txBody>
      </p:sp>
      <p:sp>
        <p:nvSpPr>
          <p:cNvPr id="3" name="Content Placeholder 2">
            <a:extLst>
              <a:ext uri="{FF2B5EF4-FFF2-40B4-BE49-F238E27FC236}">
                <a16:creationId xmlns:a16="http://schemas.microsoft.com/office/drawing/2014/main" id="{48B89897-484B-E034-5F30-E7F98AFA32FF}"/>
              </a:ext>
            </a:extLst>
          </p:cNvPr>
          <p:cNvSpPr>
            <a:spLocks noGrp="1"/>
          </p:cNvSpPr>
          <p:nvPr>
            <p:ph sz="half" idx="1"/>
          </p:nvPr>
        </p:nvSpPr>
        <p:spPr/>
        <p:txBody>
          <a:bodyPr/>
          <a:lstStyle/>
          <a:p>
            <a:r>
              <a:rPr lang="en-GB" dirty="0"/>
              <a:t>This needs to provide an automated version of the BRASS Ship to Shore</a:t>
            </a:r>
          </a:p>
          <a:p>
            <a:r>
              <a:rPr lang="en-GB" dirty="0"/>
              <a:t>Receiving system needs to listen (ALE Scan) on omnidirectional antenna</a:t>
            </a:r>
          </a:p>
          <a:p>
            <a:r>
              <a:rPr lang="en-GB" dirty="0"/>
              <a:t>This will be used for ALE Link establishment and initial application data</a:t>
            </a:r>
          </a:p>
          <a:p>
            <a:r>
              <a:rPr lang="en-GB" dirty="0"/>
              <a:t>When shore system has “CAS-1 turn” correct antennae direction (or selection) can be made</a:t>
            </a:r>
          </a:p>
          <a:p>
            <a:pPr lvl="1"/>
            <a:r>
              <a:rPr lang="en-GB" dirty="0"/>
              <a:t>MU will just be waiting for data</a:t>
            </a:r>
          </a:p>
          <a:p>
            <a:r>
              <a:rPr lang="en-GB" dirty="0"/>
              <a:t>Could be optimized by MU knowing to initially send minimal data at low speed and to expect to wait</a:t>
            </a:r>
          </a:p>
        </p:txBody>
      </p:sp>
      <p:sp>
        <p:nvSpPr>
          <p:cNvPr id="4" name="Slide Number Placeholder 3">
            <a:extLst>
              <a:ext uri="{FF2B5EF4-FFF2-40B4-BE49-F238E27FC236}">
                <a16:creationId xmlns:a16="http://schemas.microsoft.com/office/drawing/2014/main" id="{72C97C21-E90A-40DC-0179-70A5E4F8C0E0}"/>
              </a:ext>
            </a:extLst>
          </p:cNvPr>
          <p:cNvSpPr>
            <a:spLocks noGrp="1"/>
          </p:cNvSpPr>
          <p:nvPr>
            <p:ph type="sldNum" sz="quarter" idx="12"/>
          </p:nvPr>
        </p:nvSpPr>
        <p:spPr/>
        <p:txBody>
          <a:bodyPr/>
          <a:lstStyle/>
          <a:p>
            <a:fld id="{C47DD98D-532B-D245-BC36-D6E733731502}" type="slidenum">
              <a:rPr lang="en-US" smtClean="0"/>
              <a:t>16</a:t>
            </a:fld>
            <a:endParaRPr lang="en-US"/>
          </a:p>
        </p:txBody>
      </p:sp>
    </p:spTree>
    <p:extLst>
      <p:ext uri="{BB962C8B-B14F-4D97-AF65-F5344CB8AC3E}">
        <p14:creationId xmlns:p14="http://schemas.microsoft.com/office/powerpoint/2010/main" val="541046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1E126-9BA4-1BB7-3221-49D8350A52A6}"/>
              </a:ext>
            </a:extLst>
          </p:cNvPr>
          <p:cNvSpPr>
            <a:spLocks noGrp="1"/>
          </p:cNvSpPr>
          <p:nvPr>
            <p:ph type="title"/>
          </p:nvPr>
        </p:nvSpPr>
        <p:spPr/>
        <p:txBody>
          <a:bodyPr/>
          <a:lstStyle/>
          <a:p>
            <a:r>
              <a:rPr lang="en-US" dirty="0"/>
              <a:t>Summary</a:t>
            </a:r>
            <a:endParaRPr lang="en-GB" dirty="0"/>
          </a:p>
        </p:txBody>
      </p:sp>
      <p:sp>
        <p:nvSpPr>
          <p:cNvPr id="3" name="Content Placeholder 2">
            <a:extLst>
              <a:ext uri="{FF2B5EF4-FFF2-40B4-BE49-F238E27FC236}">
                <a16:creationId xmlns:a16="http://schemas.microsoft.com/office/drawing/2014/main" id="{9D264039-B6F9-23A0-5BA0-147629700158}"/>
              </a:ext>
            </a:extLst>
          </p:cNvPr>
          <p:cNvSpPr>
            <a:spLocks noGrp="1"/>
          </p:cNvSpPr>
          <p:nvPr>
            <p:ph sz="half" idx="1"/>
          </p:nvPr>
        </p:nvSpPr>
        <p:spPr>
          <a:xfrm>
            <a:off x="628650" y="1877325"/>
            <a:ext cx="7886700" cy="4351338"/>
          </a:xfrm>
        </p:spPr>
        <p:txBody>
          <a:bodyPr/>
          <a:lstStyle/>
          <a:p>
            <a:r>
              <a:rPr lang="en-GB" sz="1800" dirty="0"/>
              <a:t>This paper has set out a model for use of directional antennae with STANAG 5066 and ALE</a:t>
            </a:r>
          </a:p>
          <a:p>
            <a:r>
              <a:rPr lang="en-GB" sz="1800" dirty="0"/>
              <a:t>Isode provides a number of building blocks that could be used to support this</a:t>
            </a:r>
          </a:p>
          <a:p>
            <a:r>
              <a:rPr lang="en-GB" sz="1800" dirty="0"/>
              <a:t>We are keen to work with others interested in a solution here</a:t>
            </a:r>
          </a:p>
        </p:txBody>
      </p:sp>
      <p:sp>
        <p:nvSpPr>
          <p:cNvPr id="4" name="Slide Number Placeholder 3">
            <a:extLst>
              <a:ext uri="{FF2B5EF4-FFF2-40B4-BE49-F238E27FC236}">
                <a16:creationId xmlns:a16="http://schemas.microsoft.com/office/drawing/2014/main" id="{7A8D195C-B0F0-5E8B-3621-D9CC7E744F5D}"/>
              </a:ext>
            </a:extLst>
          </p:cNvPr>
          <p:cNvSpPr>
            <a:spLocks noGrp="1"/>
          </p:cNvSpPr>
          <p:nvPr>
            <p:ph type="sldNum" sz="quarter" idx="12"/>
          </p:nvPr>
        </p:nvSpPr>
        <p:spPr/>
        <p:txBody>
          <a:bodyPr/>
          <a:lstStyle/>
          <a:p>
            <a:fld id="{C47DD98D-532B-D245-BC36-D6E733731502}" type="slidenum">
              <a:rPr lang="en-US" smtClean="0"/>
              <a:t>17</a:t>
            </a:fld>
            <a:endParaRPr lang="en-US"/>
          </a:p>
        </p:txBody>
      </p:sp>
    </p:spTree>
    <p:extLst>
      <p:ext uri="{BB962C8B-B14F-4D97-AF65-F5344CB8AC3E}">
        <p14:creationId xmlns:p14="http://schemas.microsoft.com/office/powerpoint/2010/main" val="810148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07188" y="2550637"/>
            <a:ext cx="8129623" cy="2428319"/>
          </a:xfrm>
        </p:spPr>
        <p:txBody>
          <a:bodyPr>
            <a:normAutofit/>
          </a:bodyPr>
          <a:lstStyle/>
          <a:p>
            <a:r>
              <a:rPr lang="en-US" sz="3200" b="1" i="0" dirty="0">
                <a:latin typeface="Constantia" panose="02030602050306030303" pitchFamily="18" charset="0"/>
                <a:ea typeface="Verdana" panose="020B0604030504040204" pitchFamily="34" charset="0"/>
              </a:rPr>
              <a:t>Thank you for your time</a:t>
            </a:r>
          </a:p>
          <a:p>
            <a:endParaRPr lang="en-US" sz="3200" b="1" i="0" dirty="0">
              <a:latin typeface="Constantia" panose="02030602050306030303" pitchFamily="18" charset="0"/>
              <a:ea typeface="Verdana" panose="020B0604030504040204" pitchFamily="34" charset="0"/>
            </a:endParaRPr>
          </a:p>
          <a:p>
            <a:r>
              <a:rPr lang="en-US" sz="3200" b="1" i="0" dirty="0">
                <a:latin typeface="Constantia" panose="02030602050306030303" pitchFamily="18" charset="0"/>
                <a:ea typeface="Verdana" panose="020B0604030504040204" pitchFamily="34" charset="0"/>
              </a:rPr>
              <a:t>Any Questions?</a:t>
            </a:r>
          </a:p>
        </p:txBody>
      </p:sp>
      <p:sp>
        <p:nvSpPr>
          <p:cNvPr id="3" name="Slide Number Placeholder 2"/>
          <p:cNvSpPr>
            <a:spLocks noGrp="1"/>
          </p:cNvSpPr>
          <p:nvPr>
            <p:ph type="sldNum" sz="quarter" idx="12"/>
          </p:nvPr>
        </p:nvSpPr>
        <p:spPr/>
        <p:txBody>
          <a:bodyPr/>
          <a:lstStyle/>
          <a:p>
            <a:fld id="{C47DD98D-532B-D245-BC36-D6E733731502}" type="slidenum">
              <a:rPr lang="en-US" smtClean="0">
                <a:solidFill>
                  <a:schemeClr val="accent2"/>
                </a:solidFill>
              </a:rPr>
              <a:pPr/>
              <a:t>18</a:t>
            </a:fld>
            <a:endParaRPr lang="en-US" dirty="0">
              <a:solidFill>
                <a:schemeClr val="accent2"/>
              </a:solidFill>
            </a:endParaRPr>
          </a:p>
        </p:txBody>
      </p:sp>
    </p:spTree>
    <p:extLst>
      <p:ext uri="{BB962C8B-B14F-4D97-AF65-F5344CB8AC3E}">
        <p14:creationId xmlns:p14="http://schemas.microsoft.com/office/powerpoint/2010/main" val="1945858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Constantia" panose="02030602050306030303" pitchFamily="18" charset="0"/>
              </a:rPr>
              <a:t>Contents</a:t>
            </a:r>
          </a:p>
        </p:txBody>
      </p:sp>
      <p:sp>
        <p:nvSpPr>
          <p:cNvPr id="3" name="Content Placeholder 2"/>
          <p:cNvSpPr>
            <a:spLocks noGrp="1"/>
          </p:cNvSpPr>
          <p:nvPr>
            <p:ph sz="half" idx="2"/>
          </p:nvPr>
        </p:nvSpPr>
        <p:spPr/>
        <p:txBody>
          <a:bodyPr/>
          <a:lstStyle/>
          <a:p>
            <a:r>
              <a:rPr lang="en-US" b="1" dirty="0">
                <a:solidFill>
                  <a:schemeClr val="bg1">
                    <a:lumMod val="65000"/>
                  </a:schemeClr>
                </a:solidFill>
                <a:latin typeface="Verdana" panose="020B0604030504040204" pitchFamily="34" charset="0"/>
                <a:ea typeface="Verdana" panose="020B0604030504040204" pitchFamily="34" charset="0"/>
              </a:rPr>
              <a:t>BRASS Ship to Shore</a:t>
            </a:r>
          </a:p>
          <a:p>
            <a:r>
              <a:rPr lang="en-US" b="1" dirty="0">
                <a:solidFill>
                  <a:schemeClr val="bg1">
                    <a:lumMod val="65000"/>
                  </a:schemeClr>
                </a:solidFill>
                <a:latin typeface="Verdana" panose="020B0604030504040204" pitchFamily="34" charset="0"/>
                <a:ea typeface="Verdana" panose="020B0604030504040204" pitchFamily="34" charset="0"/>
              </a:rPr>
              <a:t>Dedicated Shor</a:t>
            </a:r>
            <a:r>
              <a:rPr lang="en-US" b="1" dirty="0">
                <a:solidFill>
                  <a:schemeClr val="bg1">
                    <a:lumMod val="65000"/>
                  </a:schemeClr>
                </a:solidFill>
              </a:rPr>
              <a:t>e System for MU (mobile unit)</a:t>
            </a:r>
          </a:p>
          <a:p>
            <a:r>
              <a:rPr lang="en-US" b="1" dirty="0">
                <a:solidFill>
                  <a:schemeClr val="bg1">
                    <a:lumMod val="65000"/>
                  </a:schemeClr>
                </a:solidFill>
                <a:latin typeface="Verdana" panose="020B0604030504040204" pitchFamily="34" charset="0"/>
                <a:ea typeface="Verdana" panose="020B0604030504040204" pitchFamily="34" charset="0"/>
              </a:rPr>
              <a:t>Shore Initiated</a:t>
            </a:r>
          </a:p>
          <a:p>
            <a:r>
              <a:rPr lang="en-US" b="1" dirty="0">
                <a:solidFill>
                  <a:schemeClr val="bg1">
                    <a:lumMod val="65000"/>
                  </a:schemeClr>
                </a:solidFill>
              </a:rPr>
              <a:t>MU Initiated</a:t>
            </a:r>
            <a:endParaRPr lang="en-US" b="1" dirty="0">
              <a:solidFill>
                <a:schemeClr val="bg1">
                  <a:lumMod val="6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74685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FA53-EC73-4A09-6BFD-88620E89C124}"/>
              </a:ext>
            </a:extLst>
          </p:cNvPr>
          <p:cNvSpPr>
            <a:spLocks noGrp="1"/>
          </p:cNvSpPr>
          <p:nvPr>
            <p:ph type="title"/>
          </p:nvPr>
        </p:nvSpPr>
        <p:spPr/>
        <p:txBody>
          <a:bodyPr/>
          <a:lstStyle/>
          <a:p>
            <a:r>
              <a:rPr lang="en-GB" dirty="0"/>
              <a:t>Background</a:t>
            </a:r>
          </a:p>
        </p:txBody>
      </p:sp>
      <p:sp>
        <p:nvSpPr>
          <p:cNvPr id="3" name="Content Placeholder 2">
            <a:extLst>
              <a:ext uri="{FF2B5EF4-FFF2-40B4-BE49-F238E27FC236}">
                <a16:creationId xmlns:a16="http://schemas.microsoft.com/office/drawing/2014/main" id="{8781EED0-5CA9-E9F3-EA8D-CDF755A8C4E3}"/>
              </a:ext>
            </a:extLst>
          </p:cNvPr>
          <p:cNvSpPr>
            <a:spLocks noGrp="1"/>
          </p:cNvSpPr>
          <p:nvPr>
            <p:ph sz="half" idx="1"/>
          </p:nvPr>
        </p:nvSpPr>
        <p:spPr>
          <a:xfrm>
            <a:off x="628650" y="1871852"/>
            <a:ext cx="7886700" cy="4111943"/>
          </a:xfrm>
        </p:spPr>
        <p:txBody>
          <a:bodyPr/>
          <a:lstStyle/>
          <a:p>
            <a:r>
              <a:rPr lang="en-GB" sz="1600" dirty="0"/>
              <a:t>I discovered how Directional Antennae are used in BRASS Ship to Shore</a:t>
            </a:r>
          </a:p>
          <a:p>
            <a:r>
              <a:rPr lang="en-GB" sz="1600" dirty="0"/>
              <a:t>There is a broad expectation that this communication will move to use ALE with STANAG 5066</a:t>
            </a:r>
          </a:p>
          <a:p>
            <a:pPr lvl="1"/>
            <a:r>
              <a:rPr lang="en-GB" sz="1450" dirty="0"/>
              <a:t>I started considering how Directional Antennae fit this new world</a:t>
            </a:r>
          </a:p>
          <a:p>
            <a:r>
              <a:rPr lang="en-GB" sz="1600" dirty="0"/>
              <a:t>I am not an antenna expert</a:t>
            </a:r>
          </a:p>
          <a:p>
            <a:pPr lvl="1"/>
            <a:r>
              <a:rPr lang="en-GB" sz="1450" dirty="0"/>
              <a:t>This talk and associated white paper “</a:t>
            </a:r>
            <a:r>
              <a:rPr lang="en-US" sz="1450" dirty="0"/>
              <a:t>Automating use of HF Directional Antennae for Mobile Unit Support with ALE and STANAG 5066” was to initiate a discussion with people who are</a:t>
            </a:r>
          </a:p>
          <a:p>
            <a:r>
              <a:rPr lang="en-GB" sz="1600" dirty="0"/>
              <a:t>Thanks to Mark Jorgenson and Arnie Johannsen for useful input on first draft of white paper</a:t>
            </a:r>
          </a:p>
        </p:txBody>
      </p:sp>
      <p:sp>
        <p:nvSpPr>
          <p:cNvPr id="4" name="Slide Number Placeholder 3">
            <a:extLst>
              <a:ext uri="{FF2B5EF4-FFF2-40B4-BE49-F238E27FC236}">
                <a16:creationId xmlns:a16="http://schemas.microsoft.com/office/drawing/2014/main" id="{27DC0589-AB87-0518-7E0E-EB82E36850AF}"/>
              </a:ext>
            </a:extLst>
          </p:cNvPr>
          <p:cNvSpPr>
            <a:spLocks noGrp="1"/>
          </p:cNvSpPr>
          <p:nvPr>
            <p:ph type="sldNum" sz="quarter" idx="12"/>
          </p:nvPr>
        </p:nvSpPr>
        <p:spPr/>
        <p:txBody>
          <a:bodyPr/>
          <a:lstStyle/>
          <a:p>
            <a:endParaRPr lang="en-US" dirty="0"/>
          </a:p>
          <a:p>
            <a:fld id="{C47DD98D-532B-D245-BC36-D6E733731502}" type="slidenum">
              <a:rPr lang="en-US" smtClean="0"/>
              <a:t>3</a:t>
            </a:fld>
            <a:endParaRPr lang="en-US" dirty="0"/>
          </a:p>
        </p:txBody>
      </p:sp>
    </p:spTree>
    <p:extLst>
      <p:ext uri="{BB962C8B-B14F-4D97-AF65-F5344CB8AC3E}">
        <p14:creationId xmlns:p14="http://schemas.microsoft.com/office/powerpoint/2010/main" val="380876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91A6A-5F58-994A-E4C6-66C05F270429}"/>
              </a:ext>
            </a:extLst>
          </p:cNvPr>
          <p:cNvSpPr>
            <a:spLocks noGrp="1"/>
          </p:cNvSpPr>
          <p:nvPr>
            <p:ph type="title"/>
          </p:nvPr>
        </p:nvSpPr>
        <p:spPr/>
        <p:txBody>
          <a:bodyPr/>
          <a:lstStyle/>
          <a:p>
            <a:r>
              <a:rPr lang="en-GB" dirty="0"/>
              <a:t>BRASS Ship to Shore</a:t>
            </a:r>
          </a:p>
        </p:txBody>
      </p:sp>
      <p:sp>
        <p:nvSpPr>
          <p:cNvPr id="3" name="Content Placeholder 2">
            <a:extLst>
              <a:ext uri="{FF2B5EF4-FFF2-40B4-BE49-F238E27FC236}">
                <a16:creationId xmlns:a16="http://schemas.microsoft.com/office/drawing/2014/main" id="{91315909-9295-30B1-95AD-CB06362AFBAE}"/>
              </a:ext>
            </a:extLst>
          </p:cNvPr>
          <p:cNvSpPr>
            <a:spLocks noGrp="1"/>
          </p:cNvSpPr>
          <p:nvPr>
            <p:ph sz="half" idx="1"/>
          </p:nvPr>
        </p:nvSpPr>
        <p:spPr/>
        <p:txBody>
          <a:bodyPr/>
          <a:lstStyle/>
          <a:p>
            <a:r>
              <a:rPr lang="en-GB" dirty="0"/>
              <a:t>BRASS (Broadcast and Ship to Shore) broadcast works by broadcast on multiple frequencies to many ships</a:t>
            </a:r>
          </a:p>
          <a:p>
            <a:r>
              <a:rPr lang="en-GB" dirty="0"/>
              <a:t>Ship to Shore (for messages and retransmission requests) needs to share a limited number of frequencies between ships using</a:t>
            </a:r>
          </a:p>
          <a:p>
            <a:pPr lvl="1"/>
            <a:r>
              <a:rPr lang="en-GB" dirty="0"/>
              <a:t>FAB (Frequency Assignment Broadcast)  is used to share information and status on available frequencies</a:t>
            </a:r>
          </a:p>
          <a:p>
            <a:pPr lvl="1"/>
            <a:r>
              <a:rPr lang="en-GB" dirty="0"/>
              <a:t>RATT (Radio and Teletype) defines procedures to communicate between ship and shore operators</a:t>
            </a:r>
          </a:p>
          <a:p>
            <a:r>
              <a:rPr lang="en-GB" dirty="0"/>
              <a:t>Communication starts by ship using FAB to identifying an available frequency</a:t>
            </a:r>
          </a:p>
          <a:p>
            <a:r>
              <a:rPr lang="en-GB" dirty="0"/>
              <a:t>Then call message is sent</a:t>
            </a:r>
          </a:p>
          <a:p>
            <a:endParaRPr lang="en-GB" dirty="0"/>
          </a:p>
        </p:txBody>
      </p:sp>
      <p:sp>
        <p:nvSpPr>
          <p:cNvPr id="4" name="Slide Number Placeholder 3">
            <a:extLst>
              <a:ext uri="{FF2B5EF4-FFF2-40B4-BE49-F238E27FC236}">
                <a16:creationId xmlns:a16="http://schemas.microsoft.com/office/drawing/2014/main" id="{A83BF389-5AC0-7C3A-4005-9C101A5AC4AD}"/>
              </a:ext>
            </a:extLst>
          </p:cNvPr>
          <p:cNvSpPr>
            <a:spLocks noGrp="1"/>
          </p:cNvSpPr>
          <p:nvPr>
            <p:ph type="sldNum" sz="quarter" idx="12"/>
          </p:nvPr>
        </p:nvSpPr>
        <p:spPr/>
        <p:txBody>
          <a:bodyPr/>
          <a:lstStyle/>
          <a:p>
            <a:fld id="{C47DD98D-532B-D245-BC36-D6E733731502}" type="slidenum">
              <a:rPr lang="en-US" smtClean="0"/>
              <a:t>4</a:t>
            </a:fld>
            <a:endParaRPr lang="en-US"/>
          </a:p>
        </p:txBody>
      </p:sp>
    </p:spTree>
    <p:extLst>
      <p:ext uri="{BB962C8B-B14F-4D97-AF65-F5344CB8AC3E}">
        <p14:creationId xmlns:p14="http://schemas.microsoft.com/office/powerpoint/2010/main" val="2878258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4318F-C8A1-7787-6727-EB33DE2E2690}"/>
              </a:ext>
            </a:extLst>
          </p:cNvPr>
          <p:cNvSpPr>
            <a:spLocks noGrp="1"/>
          </p:cNvSpPr>
          <p:nvPr>
            <p:ph type="title"/>
          </p:nvPr>
        </p:nvSpPr>
        <p:spPr/>
        <p:txBody>
          <a:bodyPr/>
          <a:lstStyle/>
          <a:p>
            <a:r>
              <a:rPr lang="en-GB" dirty="0"/>
              <a:t>RATT Call Message</a:t>
            </a:r>
          </a:p>
        </p:txBody>
      </p:sp>
      <p:sp>
        <p:nvSpPr>
          <p:cNvPr id="4" name="Slide Number Placeholder 3">
            <a:extLst>
              <a:ext uri="{FF2B5EF4-FFF2-40B4-BE49-F238E27FC236}">
                <a16:creationId xmlns:a16="http://schemas.microsoft.com/office/drawing/2014/main" id="{5FB4C7C4-4C37-C568-1A13-6F3CD1626950}"/>
              </a:ext>
            </a:extLst>
          </p:cNvPr>
          <p:cNvSpPr>
            <a:spLocks noGrp="1"/>
          </p:cNvSpPr>
          <p:nvPr>
            <p:ph type="sldNum" sz="quarter" idx="12"/>
          </p:nvPr>
        </p:nvSpPr>
        <p:spPr/>
        <p:txBody>
          <a:bodyPr/>
          <a:lstStyle/>
          <a:p>
            <a:fld id="{C47DD98D-532B-D245-BC36-D6E733731502}" type="slidenum">
              <a:rPr lang="en-US" smtClean="0"/>
              <a:t>5</a:t>
            </a:fld>
            <a:endParaRPr lang="en-US"/>
          </a:p>
        </p:txBody>
      </p:sp>
      <p:sp>
        <p:nvSpPr>
          <p:cNvPr id="5" name="Content Placeholder 4">
            <a:extLst>
              <a:ext uri="{FF2B5EF4-FFF2-40B4-BE49-F238E27FC236}">
                <a16:creationId xmlns:a16="http://schemas.microsoft.com/office/drawing/2014/main" id="{7234BB66-12A5-DE5C-81F3-CB67A4A5AC6D}"/>
              </a:ext>
            </a:extLst>
          </p:cNvPr>
          <p:cNvSpPr>
            <a:spLocks noGrp="1"/>
          </p:cNvSpPr>
          <p:nvPr>
            <p:ph sz="half" idx="1"/>
          </p:nvPr>
        </p:nvSpPr>
        <p:spPr/>
        <p:txBody>
          <a:bodyPr/>
          <a:lstStyle/>
          <a:p>
            <a:r>
              <a:rPr lang="en-GB" dirty="0"/>
              <a:t>Key information is repeated</a:t>
            </a:r>
          </a:p>
          <a:p>
            <a:pPr lvl="1"/>
            <a:r>
              <a:rPr lang="en-GB" dirty="0"/>
              <a:t>Direct to modem, so may be corrupted</a:t>
            </a:r>
          </a:p>
          <a:p>
            <a:pPr lvl="1"/>
            <a:r>
              <a:rPr lang="en-GB" dirty="0"/>
              <a:t>Whole message sent twice</a:t>
            </a:r>
          </a:p>
          <a:p>
            <a:r>
              <a:rPr lang="en-GB" dirty="0"/>
              <a:t>GX is an indefinite call sign for the ship</a:t>
            </a:r>
          </a:p>
          <a:p>
            <a:pPr lvl="1"/>
            <a:r>
              <a:rPr lang="en-GB" dirty="0"/>
              <a:t>First letter used in (clear) FAB to label ship</a:t>
            </a:r>
          </a:p>
          <a:p>
            <a:r>
              <a:rPr lang="en-GB" dirty="0"/>
              <a:t>Text message is to test that all keys on the shore teletype are printing correctly</a:t>
            </a:r>
          </a:p>
          <a:p>
            <a:r>
              <a:rPr lang="en-GB" dirty="0"/>
              <a:t>AAA is “sector” where ship is located</a:t>
            </a:r>
          </a:p>
        </p:txBody>
      </p:sp>
      <p:sp>
        <p:nvSpPr>
          <p:cNvPr id="6" name="TextBox 5">
            <a:extLst>
              <a:ext uri="{FF2B5EF4-FFF2-40B4-BE49-F238E27FC236}">
                <a16:creationId xmlns:a16="http://schemas.microsoft.com/office/drawing/2014/main" id="{10D4B24F-785A-4724-DAB4-87A3AC365409}"/>
              </a:ext>
            </a:extLst>
          </p:cNvPr>
          <p:cNvSpPr txBox="1"/>
          <p:nvPr/>
        </p:nvSpPr>
        <p:spPr>
          <a:xfrm>
            <a:off x="5057030" y="2154804"/>
            <a:ext cx="3625794" cy="3046988"/>
          </a:xfrm>
          <a:prstGeom prst="rect">
            <a:avLst/>
          </a:prstGeom>
          <a:solidFill>
            <a:schemeClr val="bg1"/>
          </a:solidFill>
        </p:spPr>
        <p:txBody>
          <a:bodyPr wrap="square" rtlCol="0">
            <a:spAutoFit/>
          </a:bodyPr>
          <a:lstStyle/>
          <a:p>
            <a:r>
              <a:rPr lang="en-GB" sz="1600" dirty="0">
                <a:latin typeface="Courier New" panose="02070309020205020404" pitchFamily="49" charset="0"/>
                <a:ea typeface="Trade Gothic LT Std Light" charset="0"/>
                <a:cs typeface="Courier New" panose="02070309020205020404" pitchFamily="49" charset="0"/>
              </a:rPr>
              <a:t>AAA </a:t>
            </a:r>
            <a:r>
              <a:rPr lang="en-GB" sz="1600" dirty="0" err="1">
                <a:latin typeface="Courier New" panose="02070309020205020404" pitchFamily="49" charset="0"/>
                <a:ea typeface="Trade Gothic LT Std Light" charset="0"/>
                <a:cs typeface="Courier New" panose="02070309020205020404" pitchFamily="49" charset="0"/>
              </a:rPr>
              <a:t>AAA</a:t>
            </a:r>
            <a:r>
              <a:rPr lang="en-GB" sz="1600" dirty="0">
                <a:latin typeface="Courier New" panose="02070309020205020404" pitchFamily="49" charset="0"/>
                <a:ea typeface="Trade Gothic LT Std Light" charset="0"/>
                <a:cs typeface="Courier New" panose="02070309020205020404" pitchFamily="49" charset="0"/>
              </a:rPr>
              <a:t> </a:t>
            </a:r>
            <a:r>
              <a:rPr lang="en-GB" sz="1600" dirty="0" err="1">
                <a:latin typeface="Courier New" panose="02070309020205020404" pitchFamily="49" charset="0"/>
                <a:ea typeface="Trade Gothic LT Std Light" charset="0"/>
                <a:cs typeface="Courier New" panose="02070309020205020404" pitchFamily="49" charset="0"/>
              </a:rPr>
              <a:t>AAA</a:t>
            </a:r>
            <a:endParaRPr lang="en-GB" sz="1600" dirty="0">
              <a:latin typeface="Courier New" panose="02070309020205020404" pitchFamily="49" charset="0"/>
              <a:ea typeface="Trade Gothic LT Std Light" charset="0"/>
              <a:cs typeface="Courier New" panose="02070309020205020404" pitchFamily="49" charset="0"/>
            </a:endParaRPr>
          </a:p>
          <a:p>
            <a:endParaRPr lang="en-GB" sz="1600" dirty="0">
              <a:latin typeface="Courier New" panose="02070309020205020404" pitchFamily="49" charset="0"/>
              <a:ea typeface="Trade Gothic LT Std Light" charset="0"/>
              <a:cs typeface="Courier New" panose="02070309020205020404" pitchFamily="49" charset="0"/>
            </a:endParaRPr>
          </a:p>
          <a:p>
            <a:r>
              <a:rPr lang="en-GB" sz="1600" dirty="0">
                <a:latin typeface="Courier New" panose="02070309020205020404" pitchFamily="49" charset="0"/>
                <a:ea typeface="Trade Gothic LT Std Light" charset="0"/>
                <a:cs typeface="Courier New" panose="02070309020205020404" pitchFamily="49" charset="0"/>
              </a:rPr>
              <a:t>DE GX </a:t>
            </a:r>
            <a:r>
              <a:rPr lang="en-GB" sz="1600" dirty="0" err="1">
                <a:latin typeface="Courier New" panose="02070309020205020404" pitchFamily="49" charset="0"/>
                <a:ea typeface="Trade Gothic LT Std Light" charset="0"/>
                <a:cs typeface="Courier New" panose="02070309020205020404" pitchFamily="49" charset="0"/>
              </a:rPr>
              <a:t>GX</a:t>
            </a:r>
            <a:r>
              <a:rPr lang="en-GB" sz="1600" dirty="0">
                <a:latin typeface="Courier New" panose="02070309020205020404" pitchFamily="49" charset="0"/>
                <a:ea typeface="Trade Gothic LT Std Light" charset="0"/>
                <a:cs typeface="Courier New" panose="02070309020205020404" pitchFamily="49" charset="0"/>
              </a:rPr>
              <a:t> </a:t>
            </a:r>
            <a:r>
              <a:rPr lang="en-GB" sz="1600" dirty="0" err="1">
                <a:latin typeface="Courier New" panose="02070309020205020404" pitchFamily="49" charset="0"/>
                <a:ea typeface="Trade Gothic LT Std Light" charset="0"/>
                <a:cs typeface="Courier New" panose="02070309020205020404" pitchFamily="49" charset="0"/>
              </a:rPr>
              <a:t>GX</a:t>
            </a:r>
            <a:endParaRPr lang="en-GB" sz="1600" dirty="0">
              <a:latin typeface="Courier New" panose="02070309020205020404" pitchFamily="49" charset="0"/>
              <a:ea typeface="Trade Gothic LT Std Light" charset="0"/>
              <a:cs typeface="Courier New" panose="02070309020205020404" pitchFamily="49" charset="0"/>
            </a:endParaRPr>
          </a:p>
          <a:p>
            <a:endParaRPr lang="en-GB" sz="1600" dirty="0">
              <a:latin typeface="Courier New" panose="02070309020205020404" pitchFamily="49" charset="0"/>
              <a:ea typeface="Trade Gothic LT Std Light" charset="0"/>
              <a:cs typeface="Courier New" panose="02070309020205020404" pitchFamily="49" charset="0"/>
            </a:endParaRPr>
          </a:p>
          <a:p>
            <a:r>
              <a:rPr lang="en-GB" sz="1600" dirty="0">
                <a:latin typeface="Courier New" panose="02070309020205020404" pitchFamily="49" charset="0"/>
                <a:ea typeface="Trade Gothic LT Std Light" charset="0"/>
                <a:cs typeface="Courier New" panose="02070309020205020404" pitchFamily="49" charset="0"/>
              </a:rPr>
              <a:t>TEST THE QUICK BROWN FOX JUMPS OVER THE</a:t>
            </a:r>
          </a:p>
          <a:p>
            <a:r>
              <a:rPr lang="en-GB" sz="1600" dirty="0">
                <a:latin typeface="Courier New" panose="02070309020205020404" pitchFamily="49" charset="0"/>
                <a:ea typeface="Trade Gothic LT Std Light" charset="0"/>
                <a:cs typeface="Courier New" panose="02070309020205020404" pitchFamily="49" charset="0"/>
              </a:rPr>
              <a:t>LAZY DOG</a:t>
            </a:r>
          </a:p>
          <a:p>
            <a:endParaRPr lang="en-GB" sz="1600" dirty="0">
              <a:latin typeface="Courier New" panose="02070309020205020404" pitchFamily="49" charset="0"/>
              <a:ea typeface="Trade Gothic LT Std Light" charset="0"/>
              <a:cs typeface="Courier New" panose="02070309020205020404" pitchFamily="49" charset="0"/>
            </a:endParaRPr>
          </a:p>
          <a:p>
            <a:r>
              <a:rPr lang="en-GB" sz="1600" dirty="0">
                <a:latin typeface="Courier New" panose="02070309020205020404" pitchFamily="49" charset="0"/>
                <a:ea typeface="Trade Gothic LT Std Light" charset="0"/>
                <a:cs typeface="Courier New" panose="02070309020205020404" pitchFamily="49" charset="0"/>
              </a:rPr>
              <a:t>1234567890 RYRYRYRYRYRYRYRY</a:t>
            </a:r>
          </a:p>
          <a:p>
            <a:r>
              <a:rPr lang="en-GB" sz="1600" dirty="0">
                <a:latin typeface="Courier New" panose="02070309020205020404" pitchFamily="49" charset="0"/>
                <a:ea typeface="Trade Gothic LT Std Light" charset="0"/>
                <a:cs typeface="Courier New" panose="02070309020205020404" pitchFamily="49" charset="0"/>
              </a:rPr>
              <a:t>RYRYRYRYRYRY</a:t>
            </a:r>
          </a:p>
          <a:p>
            <a:endParaRPr lang="en-GB" sz="1600" dirty="0">
              <a:latin typeface="Courier New" panose="02070309020205020404" pitchFamily="49" charset="0"/>
              <a:ea typeface="Trade Gothic LT Std Light" charset="0"/>
              <a:cs typeface="Courier New" panose="02070309020205020404" pitchFamily="49" charset="0"/>
            </a:endParaRPr>
          </a:p>
          <a:p>
            <a:r>
              <a:rPr lang="en-GB" sz="1600" dirty="0">
                <a:latin typeface="Courier New" panose="02070309020205020404" pitchFamily="49" charset="0"/>
                <a:ea typeface="Trade Gothic LT Std Light" charset="0"/>
                <a:cs typeface="Courier New" panose="02070309020205020404" pitchFamily="49" charset="0"/>
              </a:rPr>
              <a:t>PP K</a:t>
            </a:r>
          </a:p>
        </p:txBody>
      </p:sp>
    </p:spTree>
    <p:extLst>
      <p:ext uri="{BB962C8B-B14F-4D97-AF65-F5344CB8AC3E}">
        <p14:creationId xmlns:p14="http://schemas.microsoft.com/office/powerpoint/2010/main" val="14282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8B250-CFF9-3D01-CDCF-4778E25318CB}"/>
              </a:ext>
            </a:extLst>
          </p:cNvPr>
          <p:cNvSpPr>
            <a:spLocks noGrp="1"/>
          </p:cNvSpPr>
          <p:nvPr>
            <p:ph type="title"/>
          </p:nvPr>
        </p:nvSpPr>
        <p:spPr/>
        <p:txBody>
          <a:bodyPr/>
          <a:lstStyle/>
          <a:p>
            <a:r>
              <a:rPr lang="en-GB" dirty="0"/>
              <a:t>Use of Antennae</a:t>
            </a:r>
          </a:p>
        </p:txBody>
      </p:sp>
      <p:sp>
        <p:nvSpPr>
          <p:cNvPr id="3" name="Content Placeholder 2">
            <a:extLst>
              <a:ext uri="{FF2B5EF4-FFF2-40B4-BE49-F238E27FC236}">
                <a16:creationId xmlns:a16="http://schemas.microsoft.com/office/drawing/2014/main" id="{73D6DF68-D774-406C-9CD1-129A4916719D}"/>
              </a:ext>
            </a:extLst>
          </p:cNvPr>
          <p:cNvSpPr>
            <a:spLocks noGrp="1"/>
          </p:cNvSpPr>
          <p:nvPr>
            <p:ph sz="half" idx="1"/>
          </p:nvPr>
        </p:nvSpPr>
        <p:spPr/>
        <p:txBody>
          <a:bodyPr/>
          <a:lstStyle/>
          <a:p>
            <a:r>
              <a:rPr lang="en-GB" dirty="0"/>
              <a:t>Initial Ship to Shore reception is on Omnidirectional Antenna</a:t>
            </a:r>
          </a:p>
          <a:p>
            <a:r>
              <a:rPr lang="en-GB" dirty="0"/>
              <a:t>Shore operator will signal using FAB the Ship indefinite call sign (first letter) to indicate reception</a:t>
            </a:r>
          </a:p>
          <a:p>
            <a:r>
              <a:rPr lang="en-GB" dirty="0"/>
              <a:t>Shore operator will then switch to a directional antenna using sector information to ensure that it covers where the ship is</a:t>
            </a:r>
          </a:p>
          <a:p>
            <a:r>
              <a:rPr lang="en-GB" dirty="0"/>
              <a:t>Shore operator will then signal to the ship operator using FAB to request transmission of the first message</a:t>
            </a:r>
          </a:p>
          <a:p>
            <a:pPr marL="0" indent="0">
              <a:buNone/>
            </a:pPr>
            <a:endParaRPr lang="en-GB" dirty="0"/>
          </a:p>
        </p:txBody>
      </p:sp>
      <p:sp>
        <p:nvSpPr>
          <p:cNvPr id="4" name="Slide Number Placeholder 3">
            <a:extLst>
              <a:ext uri="{FF2B5EF4-FFF2-40B4-BE49-F238E27FC236}">
                <a16:creationId xmlns:a16="http://schemas.microsoft.com/office/drawing/2014/main" id="{651AB4F4-7A2B-8E2C-3361-54D6999B8134}"/>
              </a:ext>
            </a:extLst>
          </p:cNvPr>
          <p:cNvSpPr>
            <a:spLocks noGrp="1"/>
          </p:cNvSpPr>
          <p:nvPr>
            <p:ph type="sldNum" sz="quarter" idx="12"/>
          </p:nvPr>
        </p:nvSpPr>
        <p:spPr/>
        <p:txBody>
          <a:bodyPr/>
          <a:lstStyle/>
          <a:p>
            <a:fld id="{C47DD98D-532B-D245-BC36-D6E733731502}" type="slidenum">
              <a:rPr lang="en-US" smtClean="0"/>
              <a:t>6</a:t>
            </a:fld>
            <a:endParaRPr lang="en-US"/>
          </a:p>
        </p:txBody>
      </p:sp>
    </p:spTree>
    <p:extLst>
      <p:ext uri="{BB962C8B-B14F-4D97-AF65-F5344CB8AC3E}">
        <p14:creationId xmlns:p14="http://schemas.microsoft.com/office/powerpoint/2010/main" val="3265784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B0EB8FF-9EBD-F9F3-3AAB-3BFEFE6673A9}"/>
              </a:ext>
            </a:extLst>
          </p:cNvPr>
          <p:cNvSpPr>
            <a:spLocks noGrp="1"/>
          </p:cNvSpPr>
          <p:nvPr>
            <p:ph type="body" sz="quarter" idx="10"/>
          </p:nvPr>
        </p:nvSpPr>
        <p:spPr>
          <a:xfrm>
            <a:off x="807643" y="2855135"/>
            <a:ext cx="7088002" cy="896938"/>
          </a:xfrm>
        </p:spPr>
        <p:txBody>
          <a:bodyPr>
            <a:normAutofit fontScale="92500"/>
          </a:bodyPr>
          <a:lstStyle/>
          <a:p>
            <a:r>
              <a:rPr lang="en-US" dirty="0"/>
              <a:t>QUESTION:  How does this all work if you replace FAB with ALE (and expect everything to be automatic)?</a:t>
            </a:r>
          </a:p>
          <a:p>
            <a:endParaRPr lang="en-US" dirty="0"/>
          </a:p>
          <a:p>
            <a:endParaRPr lang="en-GB" dirty="0"/>
          </a:p>
        </p:txBody>
      </p:sp>
      <p:sp>
        <p:nvSpPr>
          <p:cNvPr id="4" name="Slide Number Placeholder 3">
            <a:extLst>
              <a:ext uri="{FF2B5EF4-FFF2-40B4-BE49-F238E27FC236}">
                <a16:creationId xmlns:a16="http://schemas.microsoft.com/office/drawing/2014/main" id="{2937FB02-2D18-18D9-26C9-AF8146D445A4}"/>
              </a:ext>
            </a:extLst>
          </p:cNvPr>
          <p:cNvSpPr>
            <a:spLocks noGrp="1"/>
          </p:cNvSpPr>
          <p:nvPr>
            <p:ph type="sldNum" sz="quarter" idx="12"/>
          </p:nvPr>
        </p:nvSpPr>
        <p:spPr/>
        <p:txBody>
          <a:bodyPr/>
          <a:lstStyle/>
          <a:p>
            <a:fld id="{C47DD98D-532B-D245-BC36-D6E733731502}" type="slidenum">
              <a:rPr lang="en-US" smtClean="0"/>
              <a:t>7</a:t>
            </a:fld>
            <a:endParaRPr lang="en-US"/>
          </a:p>
        </p:txBody>
      </p:sp>
    </p:spTree>
    <p:extLst>
      <p:ext uri="{BB962C8B-B14F-4D97-AF65-F5344CB8AC3E}">
        <p14:creationId xmlns:p14="http://schemas.microsoft.com/office/powerpoint/2010/main" val="3615204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BAA65-2DF7-2680-0249-BB56173FACD9}"/>
              </a:ext>
            </a:extLst>
          </p:cNvPr>
          <p:cNvSpPr>
            <a:spLocks noGrp="1"/>
          </p:cNvSpPr>
          <p:nvPr>
            <p:ph type="title"/>
          </p:nvPr>
        </p:nvSpPr>
        <p:spPr/>
        <p:txBody>
          <a:bodyPr/>
          <a:lstStyle/>
          <a:p>
            <a:r>
              <a:rPr lang="en-GB" dirty="0"/>
              <a:t>Directional Antennae</a:t>
            </a:r>
          </a:p>
        </p:txBody>
      </p:sp>
      <p:sp>
        <p:nvSpPr>
          <p:cNvPr id="3" name="Slide Number Placeholder 2">
            <a:extLst>
              <a:ext uri="{FF2B5EF4-FFF2-40B4-BE49-F238E27FC236}">
                <a16:creationId xmlns:a16="http://schemas.microsoft.com/office/drawing/2014/main" id="{CB501FBB-A053-D228-410C-2265C723074A}"/>
              </a:ext>
            </a:extLst>
          </p:cNvPr>
          <p:cNvSpPr>
            <a:spLocks noGrp="1"/>
          </p:cNvSpPr>
          <p:nvPr>
            <p:ph type="sldNum" sz="quarter" idx="12"/>
          </p:nvPr>
        </p:nvSpPr>
        <p:spPr/>
        <p:txBody>
          <a:bodyPr/>
          <a:lstStyle/>
          <a:p>
            <a:fld id="{C47DD98D-532B-D245-BC36-D6E733731502}" type="slidenum">
              <a:rPr lang="en-US" smtClean="0"/>
              <a:t>8</a:t>
            </a:fld>
            <a:endParaRPr lang="en-US"/>
          </a:p>
        </p:txBody>
      </p:sp>
      <p:sp>
        <p:nvSpPr>
          <p:cNvPr id="4" name="Content Placeholder 3">
            <a:extLst>
              <a:ext uri="{FF2B5EF4-FFF2-40B4-BE49-F238E27FC236}">
                <a16:creationId xmlns:a16="http://schemas.microsoft.com/office/drawing/2014/main" id="{109EA8E4-F185-AED6-63DD-A2E430C6200D}"/>
              </a:ext>
            </a:extLst>
          </p:cNvPr>
          <p:cNvSpPr>
            <a:spLocks noGrp="1"/>
          </p:cNvSpPr>
          <p:nvPr>
            <p:ph sz="half" idx="1"/>
          </p:nvPr>
        </p:nvSpPr>
        <p:spPr/>
        <p:txBody>
          <a:bodyPr/>
          <a:lstStyle/>
          <a:p>
            <a:r>
              <a:rPr lang="en-GB" dirty="0"/>
              <a:t>A typical directional antenna will have 60° coverage</a:t>
            </a:r>
          </a:p>
          <a:p>
            <a:pPr lvl="1"/>
            <a:r>
              <a:rPr lang="en-GB" dirty="0"/>
              <a:t>Need to point in right general direction</a:t>
            </a:r>
          </a:p>
          <a:p>
            <a:pPr lvl="1"/>
            <a:r>
              <a:rPr lang="en-GB" dirty="0"/>
              <a:t>Pointing too accurately might give away information in bad way</a:t>
            </a:r>
          </a:p>
          <a:p>
            <a:r>
              <a:rPr lang="en-GB" dirty="0"/>
              <a:t>Can also used set of fixed directional antennae providing 360° coverage</a:t>
            </a:r>
          </a:p>
          <a:p>
            <a:pPr lvl="1"/>
            <a:r>
              <a:rPr lang="en-GB" dirty="0"/>
              <a:t>Selecting right antenna is faster than moving a rotate-able one</a:t>
            </a:r>
          </a:p>
        </p:txBody>
      </p:sp>
      <p:pic>
        <p:nvPicPr>
          <p:cNvPr id="1026" name="Picture 2">
            <a:extLst>
              <a:ext uri="{FF2B5EF4-FFF2-40B4-BE49-F238E27FC236}">
                <a16:creationId xmlns:a16="http://schemas.microsoft.com/office/drawing/2014/main" id="{18AC8A6B-8A3E-CF99-321F-78262901A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6286" y="2292012"/>
            <a:ext cx="3438160" cy="2287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282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84951-1EDC-3B3F-C239-9C83E7CEA417}"/>
              </a:ext>
            </a:extLst>
          </p:cNvPr>
          <p:cNvSpPr>
            <a:spLocks noGrp="1"/>
          </p:cNvSpPr>
          <p:nvPr>
            <p:ph type="title"/>
          </p:nvPr>
        </p:nvSpPr>
        <p:spPr/>
        <p:txBody>
          <a:bodyPr/>
          <a:lstStyle/>
          <a:p>
            <a:r>
              <a:rPr lang="en-GB" dirty="0"/>
              <a:t>Dedicated Shore System	</a:t>
            </a:r>
          </a:p>
        </p:txBody>
      </p:sp>
      <p:sp>
        <p:nvSpPr>
          <p:cNvPr id="3" name="Content Placeholder 2">
            <a:extLst>
              <a:ext uri="{FF2B5EF4-FFF2-40B4-BE49-F238E27FC236}">
                <a16:creationId xmlns:a16="http://schemas.microsoft.com/office/drawing/2014/main" id="{61754961-76C8-570F-BA03-F3C5DFDE5845}"/>
              </a:ext>
            </a:extLst>
          </p:cNvPr>
          <p:cNvSpPr>
            <a:spLocks noGrp="1"/>
          </p:cNvSpPr>
          <p:nvPr>
            <p:ph sz="half" idx="1"/>
          </p:nvPr>
        </p:nvSpPr>
        <p:spPr/>
        <p:txBody>
          <a:bodyPr/>
          <a:lstStyle/>
          <a:p>
            <a:r>
              <a:rPr lang="en-GB" dirty="0"/>
              <a:t>If shore can dedicate an antenna to a single MU </a:t>
            </a:r>
          </a:p>
          <a:p>
            <a:pPr lvl="1"/>
            <a:r>
              <a:rPr lang="en-GB" dirty="0"/>
              <a:t>Just need to keep it roughly aligned to where MU is</a:t>
            </a:r>
          </a:p>
          <a:p>
            <a:pPr lvl="1"/>
            <a:r>
              <a:rPr lang="en-GB" dirty="0"/>
              <a:t>Changes over hours (plane) or days (ship)</a:t>
            </a:r>
          </a:p>
          <a:p>
            <a:r>
              <a:rPr lang="en-GB" dirty="0"/>
              <a:t>Problems to solve</a:t>
            </a:r>
          </a:p>
          <a:p>
            <a:pPr lvl="1"/>
            <a:r>
              <a:rPr lang="en-GB" dirty="0"/>
              <a:t>Where is the MU?</a:t>
            </a:r>
          </a:p>
          <a:p>
            <a:pPr lvl="1"/>
            <a:r>
              <a:rPr lang="en-GB" dirty="0"/>
              <a:t>Control of Antenna</a:t>
            </a:r>
          </a:p>
          <a:p>
            <a:pPr lvl="1"/>
            <a:r>
              <a:rPr lang="en-GB" dirty="0"/>
              <a:t>Which antenna to control</a:t>
            </a:r>
          </a:p>
          <a:p>
            <a:r>
              <a:rPr lang="en-GB" dirty="0"/>
              <a:t>Model suggested is Control at STANAG 5066 Layer</a:t>
            </a:r>
          </a:p>
          <a:p>
            <a:pPr lvl="1"/>
            <a:r>
              <a:rPr lang="en-GB" dirty="0"/>
              <a:t>Makes solution application independent</a:t>
            </a:r>
          </a:p>
          <a:p>
            <a:pPr lvl="1"/>
            <a:r>
              <a:rPr lang="en-GB" dirty="0"/>
              <a:t>Makes solution ALE unit independent</a:t>
            </a:r>
          </a:p>
          <a:p>
            <a:pPr lvl="1"/>
            <a:r>
              <a:rPr lang="en-GB" dirty="0"/>
              <a:t>Keeps MU location information red side</a:t>
            </a:r>
          </a:p>
        </p:txBody>
      </p:sp>
      <p:sp>
        <p:nvSpPr>
          <p:cNvPr id="4" name="Slide Number Placeholder 3">
            <a:extLst>
              <a:ext uri="{FF2B5EF4-FFF2-40B4-BE49-F238E27FC236}">
                <a16:creationId xmlns:a16="http://schemas.microsoft.com/office/drawing/2014/main" id="{555DBEB5-2F4B-4E1D-7453-5BAED3A93C7A}"/>
              </a:ext>
            </a:extLst>
          </p:cNvPr>
          <p:cNvSpPr>
            <a:spLocks noGrp="1"/>
          </p:cNvSpPr>
          <p:nvPr>
            <p:ph type="sldNum" sz="quarter" idx="12"/>
          </p:nvPr>
        </p:nvSpPr>
        <p:spPr/>
        <p:txBody>
          <a:bodyPr/>
          <a:lstStyle/>
          <a:p>
            <a:fld id="{C47DD98D-532B-D245-BC36-D6E733731502}" type="slidenum">
              <a:rPr lang="en-US" smtClean="0"/>
              <a:t>9</a:t>
            </a:fld>
            <a:endParaRPr lang="en-US"/>
          </a:p>
        </p:txBody>
      </p:sp>
    </p:spTree>
    <p:extLst>
      <p:ext uri="{BB962C8B-B14F-4D97-AF65-F5344CB8AC3E}">
        <p14:creationId xmlns:p14="http://schemas.microsoft.com/office/powerpoint/2010/main" val="633859188"/>
      </p:ext>
    </p:extLst>
  </p:cSld>
  <p:clrMapOvr>
    <a:masterClrMapping/>
  </p:clrMapOvr>
</p:sld>
</file>

<file path=ppt/theme/theme1.xml><?xml version="1.0" encoding="utf-8"?>
<a:theme xmlns:a="http://schemas.openxmlformats.org/drawingml/2006/main" name="IsodeTheme">
  <a:themeElements>
    <a:clrScheme name="Isode Blu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3200" dirty="0" smtClean="0">
            <a:solidFill>
              <a:schemeClr val="bg1"/>
            </a:solidFill>
            <a:latin typeface="Trade Gothic LT Std Light" charset="0"/>
            <a:ea typeface="Trade Gothic LT Std Light" charset="0"/>
            <a:cs typeface="Trade Gothic LT Std Light" charset="0"/>
          </a:defRPr>
        </a:defPPr>
      </a:lstStyle>
    </a:txDef>
  </a:objectDefaults>
  <a:extraClrSchemeLst/>
  <a:extLst>
    <a:ext uri="{05A4C25C-085E-4340-85A3-A5531E510DB2}">
      <thm15:themeFamily xmlns:thm15="http://schemas.microsoft.com/office/thememl/2012/main" name="IsodeTheme" id="{2FA933FF-86B3-5D4D-A9C0-2FC962534789}" vid="{5477C897-69CD-6F47-9290-02AC86D4A1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IsodeTheme</Template>
  <TotalTime>0</TotalTime>
  <Words>976</Words>
  <Application>Microsoft Office PowerPoint</Application>
  <PresentationFormat>On-screen Show (4:3)</PresentationFormat>
  <Paragraphs>127</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Constantia</vt:lpstr>
      <vt:lpstr>Courier New</vt:lpstr>
      <vt:lpstr>Trade Gothic LT Com Bold No. 2</vt:lpstr>
      <vt:lpstr>Verdana</vt:lpstr>
      <vt:lpstr>Wingdings</vt:lpstr>
      <vt:lpstr>IsodeTheme</vt:lpstr>
      <vt:lpstr>Using Directional Antennae with ALE and STANAG 5066</vt:lpstr>
      <vt:lpstr>Contents</vt:lpstr>
      <vt:lpstr>Background</vt:lpstr>
      <vt:lpstr>BRASS Ship to Shore</vt:lpstr>
      <vt:lpstr>RATT Call Message</vt:lpstr>
      <vt:lpstr>Use of Antennae</vt:lpstr>
      <vt:lpstr>PowerPoint Presentation</vt:lpstr>
      <vt:lpstr>Directional Antennae</vt:lpstr>
      <vt:lpstr>Dedicated Shore System </vt:lpstr>
      <vt:lpstr>Locating the MU</vt:lpstr>
      <vt:lpstr>Controlling the Antennae</vt:lpstr>
      <vt:lpstr>Red/Black Operator Montoring </vt:lpstr>
      <vt:lpstr>Knowing Which Antennae to Move</vt:lpstr>
      <vt:lpstr>Sharing Antennae: Shore Initiated Links</vt:lpstr>
      <vt:lpstr>Managing an Antennae Pool</vt:lpstr>
      <vt:lpstr>Sharing Antennae: MU Initiated Links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Sheward</dc:creator>
  <cp:lastModifiedBy>Steve Kille</cp:lastModifiedBy>
  <cp:revision>499</cp:revision>
  <dcterms:created xsi:type="dcterms:W3CDTF">2016-06-21T10:17:12Z</dcterms:created>
  <dcterms:modified xsi:type="dcterms:W3CDTF">2023-02-14T14:37:06Z</dcterms:modified>
</cp:coreProperties>
</file>